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7"/>
  </p:notesMasterIdLst>
  <p:sldIdLst>
    <p:sldId id="256" r:id="rId2"/>
    <p:sldId id="257" r:id="rId3"/>
    <p:sldId id="258" r:id="rId4"/>
    <p:sldId id="259" r:id="rId5"/>
    <p:sldId id="260" r:id="rId6"/>
    <p:sldId id="261" r:id="rId7"/>
    <p:sldId id="262" r:id="rId8"/>
    <p:sldId id="263" r:id="rId9"/>
    <p:sldId id="264" r:id="rId10"/>
    <p:sldId id="265" r:id="rId11"/>
    <p:sldId id="304" r:id="rId12"/>
    <p:sldId id="305" r:id="rId13"/>
    <p:sldId id="267" r:id="rId14"/>
    <p:sldId id="306" r:id="rId15"/>
    <p:sldId id="302" r:id="rId16"/>
    <p:sldId id="307" r:id="rId17"/>
    <p:sldId id="308" r:id="rId18"/>
    <p:sldId id="309"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310" r:id="rId44"/>
    <p:sldId id="311" r:id="rId45"/>
    <p:sldId id="312" r:id="rId46"/>
    <p:sldId id="313" r:id="rId47"/>
    <p:sldId id="314" r:id="rId48"/>
    <p:sldId id="315" r:id="rId49"/>
    <p:sldId id="294" r:id="rId50"/>
    <p:sldId id="295" r:id="rId51"/>
    <p:sldId id="296" r:id="rId52"/>
    <p:sldId id="297" r:id="rId53"/>
    <p:sldId id="298" r:id="rId54"/>
    <p:sldId id="299" r:id="rId55"/>
    <p:sldId id="300" r:id="rId56"/>
  </p:sldIdLst>
  <p:sldSz cx="9144000" cy="6858000" type="screen4x3"/>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Arial"/>
          <a:ea typeface="Arial"/>
          <a:cs typeface="Arial"/>
        </a:font>
        <a:srgbClr val="000000"/>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CAECDD"/>
          </a:solidFill>
        </a:fill>
      </a:tcStyle>
    </a:wholeTbl>
    <a:band2H>
      <a:tcTxStyle/>
      <a:tcStyle>
        <a:tcBdr/>
        <a:fill>
          <a:solidFill>
            <a:srgbClr val="E6F6EF"/>
          </a:solidFill>
        </a:fill>
      </a:tcStyle>
    </a:band2H>
    <a:firstCol>
      <a:tcTxStyle b="on" i="off">
        <a:font>
          <a:latin typeface="Arial"/>
          <a:ea typeface="Arial"/>
          <a:cs typeface="Arial"/>
        </a:font>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1"/>
          </a:solidFill>
        </a:fill>
      </a:tcStyle>
    </a:firstCol>
    <a:lastRow>
      <a:tcTxStyle b="on" i="off">
        <a:font>
          <a:latin typeface="Arial"/>
          <a:ea typeface="Arial"/>
          <a:cs typeface="Arial"/>
        </a:font>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381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1"/>
          </a:solidFill>
        </a:fill>
      </a:tcStyle>
    </a:lastRow>
    <a:firstRow>
      <a:tcTxStyle b="on" i="off">
        <a:font>
          <a:latin typeface="Arial"/>
          <a:ea typeface="Arial"/>
          <a:cs typeface="Arial"/>
        </a:font>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381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1"/>
          </a:solidFill>
        </a:fill>
      </a:tcStyle>
    </a:firstRow>
  </a:tblStyle>
  <a:tblStyle styleId="{C7B018BB-80A7-4F77-B60F-C8B233D01FF8}" styleName="">
    <a:tblBg/>
    <a:wholeTbl>
      <a:tcTxStyle b="off" i="off">
        <a:font>
          <a:latin typeface="Arial"/>
          <a:ea typeface="Arial"/>
          <a:cs typeface="Arial"/>
        </a:font>
        <a:srgbClr val="000000"/>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3">
              <a:lumOff val="44000"/>
            </a:schemeClr>
          </a:solidFill>
        </a:fill>
      </a:tcStyle>
    </a:wholeTbl>
    <a:band2H>
      <a:tcTxStyle/>
      <a:tcStyle>
        <a:tcBdr/>
        <a:fill>
          <a:solidFill>
            <a:schemeClr val="accent3">
              <a:lumOff val="44000"/>
            </a:schemeClr>
          </a:solidFill>
        </a:fill>
      </a:tcStyle>
    </a:band2H>
    <a:firstCol>
      <a:tcTxStyle b="on" i="off">
        <a:font>
          <a:latin typeface="Arial"/>
          <a:ea typeface="Arial"/>
          <a:cs typeface="Arial"/>
        </a:font>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3">
              <a:lumOff val="44000"/>
            </a:schemeClr>
          </a:solidFill>
        </a:fill>
      </a:tcStyle>
    </a:firstCol>
    <a:lastRow>
      <a:tcTxStyle b="on" i="off">
        <a:font>
          <a:latin typeface="Arial"/>
          <a:ea typeface="Arial"/>
          <a:cs typeface="Arial"/>
        </a:font>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381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3">
              <a:lumOff val="44000"/>
            </a:schemeClr>
          </a:solidFill>
        </a:fill>
      </a:tcStyle>
    </a:lastRow>
    <a:firstRow>
      <a:tcTxStyle b="on" i="off">
        <a:font>
          <a:latin typeface="Arial"/>
          <a:ea typeface="Arial"/>
          <a:cs typeface="Arial"/>
        </a:font>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381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3">
              <a:lumOff val="44000"/>
            </a:schemeClr>
          </a:solidFill>
        </a:fill>
      </a:tcStyle>
    </a:firstRow>
  </a:tblStyle>
  <a:tblStyle styleId="{EEE7283C-3CF3-47DC-8721-378D4A62B228}" styleName="">
    <a:tblBg/>
    <a:wholeTbl>
      <a:tcTxStyle b="off" i="off">
        <a:font>
          <a:latin typeface="Arial"/>
          <a:ea typeface="Arial"/>
          <a:cs typeface="Arial"/>
        </a:font>
        <a:srgbClr val="000000"/>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CCCCE6"/>
          </a:solidFill>
        </a:fill>
      </a:tcStyle>
    </a:wholeTbl>
    <a:band2H>
      <a:tcTxStyle/>
      <a:tcStyle>
        <a:tcBdr/>
        <a:fill>
          <a:solidFill>
            <a:srgbClr val="E7E7F3"/>
          </a:solidFill>
        </a:fill>
      </a:tcStyle>
    </a:band2H>
    <a:firstCol>
      <a:tcTxStyle b="on" i="off">
        <a:font>
          <a:latin typeface="Arial"/>
          <a:ea typeface="Arial"/>
          <a:cs typeface="Arial"/>
        </a:font>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6"/>
          </a:solidFill>
        </a:fill>
      </a:tcStyle>
    </a:firstCol>
    <a:lastRow>
      <a:tcTxStyle b="on" i="off">
        <a:font>
          <a:latin typeface="Arial"/>
          <a:ea typeface="Arial"/>
          <a:cs typeface="Arial"/>
        </a:font>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381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6"/>
          </a:solidFill>
        </a:fill>
      </a:tcStyle>
    </a:lastRow>
    <a:firstRow>
      <a:tcTxStyle b="on" i="off">
        <a:font>
          <a:latin typeface="Arial"/>
          <a:ea typeface="Arial"/>
          <a:cs typeface="Arial"/>
        </a:font>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381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6"/>
          </a:solidFill>
        </a:fill>
      </a:tcStyle>
    </a:firstRow>
  </a:tblStyle>
  <a:tblStyle styleId="{CF821DB8-F4EB-4A41-A1BA-3FCAFE7338EE}" styleName="">
    <a:tblBg/>
    <a:wholeTbl>
      <a:tcTxStyle b="off" i="off">
        <a:font>
          <a:latin typeface="Arial"/>
          <a:ea typeface="Arial"/>
          <a:cs typeface="Arial"/>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chemeClr val="accent3">
              <a:lumOff val="44000"/>
            </a:schemeClr>
          </a:solidFill>
        </a:fill>
      </a:tcStyle>
    </a:band2H>
    <a:firstCol>
      <a:tcTxStyle b="on" i="off">
        <a:font>
          <a:latin typeface="Arial"/>
          <a:ea typeface="Arial"/>
          <a:cs typeface="Arial"/>
        </a:font>
        <a:schemeClr val="accent3">
          <a:lumOff val="44000"/>
        </a:schemeClr>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
          <a:latin typeface="Arial"/>
          <a:ea typeface="Arial"/>
          <a:cs typeface="Arial"/>
        </a:font>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3">
              <a:lumOff val="44000"/>
            </a:schemeClr>
          </a:solidFill>
        </a:fill>
      </a:tcStyle>
    </a:lastRow>
    <a:firstRow>
      <a:tcTxStyle b="on" i="off">
        <a:font>
          <a:latin typeface="Arial"/>
          <a:ea typeface="Arial"/>
          <a:cs typeface="Arial"/>
        </a:font>
        <a:schemeClr val="accent3">
          <a:lumOff val="44000"/>
        </a:schemeClr>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
          <a:latin typeface="Arial"/>
          <a:ea typeface="Arial"/>
          <a:cs typeface="Arial"/>
        </a:font>
        <a:srgbClr val="000000"/>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CACACA"/>
          </a:solidFill>
        </a:fill>
      </a:tcStyle>
    </a:wholeTbl>
    <a:band2H>
      <a:tcTxStyle/>
      <a:tcStyle>
        <a:tcBdr/>
        <a:fill>
          <a:solidFill>
            <a:srgbClr val="E6E6E6"/>
          </a:solidFill>
        </a:fill>
      </a:tcStyle>
    </a:band2H>
    <a:firstCol>
      <a:tcTxStyle b="on" i="off">
        <a:font>
          <a:latin typeface="Arial"/>
          <a:ea typeface="Arial"/>
          <a:cs typeface="Arial"/>
        </a:font>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000000"/>
          </a:solidFill>
        </a:fill>
      </a:tcStyle>
    </a:firstCol>
    <a:lastRow>
      <a:tcTxStyle b="on" i="off">
        <a:font>
          <a:latin typeface="Arial"/>
          <a:ea typeface="Arial"/>
          <a:cs typeface="Arial"/>
        </a:font>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381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000000"/>
          </a:solidFill>
        </a:fill>
      </a:tcStyle>
    </a:lastRow>
    <a:firstRow>
      <a:tcTxStyle b="on" i="off">
        <a:font>
          <a:latin typeface="Arial"/>
          <a:ea typeface="Arial"/>
          <a:cs typeface="Arial"/>
        </a:font>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381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000000"/>
          </a:solidFill>
        </a:fill>
      </a:tcStyle>
    </a:firstRow>
  </a:tblStyle>
  <a:tblStyle styleId="{2708684C-4D16-4618-839F-0558EEFCDFE6}" styleName="">
    <a:tblBg/>
    <a:wholeTbl>
      <a:tcTxStyle b="off" i="off">
        <a:font>
          <a:latin typeface="Arial"/>
          <a:ea typeface="Arial"/>
          <a:cs typeface="Arial"/>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chemeClr val="accent3">
              <a:lumOff val="44000"/>
            </a:schemeClr>
          </a:solidFill>
        </a:fill>
      </a:tcStyle>
    </a:band2H>
    <a:firstCol>
      <a:tcTxStyle b="on" i="off">
        <a:font>
          <a:latin typeface="Arial"/>
          <a:ea typeface="Arial"/>
          <a:cs typeface="Arial"/>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
          <a:latin typeface="Arial"/>
          <a:ea typeface="Arial"/>
          <a:cs typeface="Arial"/>
        </a:font>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
          <a:latin typeface="Arial"/>
          <a:ea typeface="Arial"/>
          <a:cs typeface="Arial"/>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8" d="100"/>
          <a:sy n="108" d="100"/>
        </p:scale>
        <p:origin x="1704"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6" name="Shape 116"/>
          <p:cNvSpPr>
            <a:spLocks noGrp="1" noRot="1" noChangeAspect="1"/>
          </p:cNvSpPr>
          <p:nvPr>
            <p:ph type="sldImg"/>
          </p:nvPr>
        </p:nvSpPr>
        <p:spPr>
          <a:xfrm>
            <a:off x="1143000" y="685800"/>
            <a:ext cx="4572000" cy="3429000"/>
          </a:xfrm>
          <a:prstGeom prst="rect">
            <a:avLst/>
          </a:prstGeom>
        </p:spPr>
        <p:txBody>
          <a:bodyPr/>
          <a:lstStyle/>
          <a:p>
            <a:endParaRPr/>
          </a:p>
        </p:txBody>
      </p:sp>
      <p:sp>
        <p:nvSpPr>
          <p:cNvPr id="117" name="Shape 117"/>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spcBef>
        <a:spcPts val="400"/>
      </a:spcBef>
      <a:defRPr sz="1200">
        <a:latin typeface="+mn-lt"/>
        <a:ea typeface="+mn-ea"/>
        <a:cs typeface="+mn-cs"/>
        <a:sym typeface="Times New Roman"/>
      </a:defRPr>
    </a:lvl1pPr>
    <a:lvl2pPr indent="228600" latinLnBrk="0">
      <a:spcBef>
        <a:spcPts val="400"/>
      </a:spcBef>
      <a:defRPr sz="1200">
        <a:latin typeface="+mn-lt"/>
        <a:ea typeface="+mn-ea"/>
        <a:cs typeface="+mn-cs"/>
        <a:sym typeface="Times New Roman"/>
      </a:defRPr>
    </a:lvl2pPr>
    <a:lvl3pPr indent="457200" latinLnBrk="0">
      <a:spcBef>
        <a:spcPts val="400"/>
      </a:spcBef>
      <a:defRPr sz="1200">
        <a:latin typeface="+mn-lt"/>
        <a:ea typeface="+mn-ea"/>
        <a:cs typeface="+mn-cs"/>
        <a:sym typeface="Times New Roman"/>
      </a:defRPr>
    </a:lvl3pPr>
    <a:lvl4pPr indent="685800" latinLnBrk="0">
      <a:spcBef>
        <a:spcPts val="400"/>
      </a:spcBef>
      <a:defRPr sz="1200">
        <a:latin typeface="+mn-lt"/>
        <a:ea typeface="+mn-ea"/>
        <a:cs typeface="+mn-cs"/>
        <a:sym typeface="Times New Roman"/>
      </a:defRPr>
    </a:lvl4pPr>
    <a:lvl5pPr indent="914400" latinLnBrk="0">
      <a:spcBef>
        <a:spcPts val="400"/>
      </a:spcBef>
      <a:defRPr sz="1200">
        <a:latin typeface="+mn-lt"/>
        <a:ea typeface="+mn-ea"/>
        <a:cs typeface="+mn-cs"/>
        <a:sym typeface="Times New Roman"/>
      </a:defRPr>
    </a:lvl5pPr>
    <a:lvl6pPr indent="1143000" latinLnBrk="0">
      <a:spcBef>
        <a:spcPts val="400"/>
      </a:spcBef>
      <a:defRPr sz="1200">
        <a:latin typeface="+mn-lt"/>
        <a:ea typeface="+mn-ea"/>
        <a:cs typeface="+mn-cs"/>
        <a:sym typeface="Times New Roman"/>
      </a:defRPr>
    </a:lvl6pPr>
    <a:lvl7pPr indent="1371600" latinLnBrk="0">
      <a:spcBef>
        <a:spcPts val="400"/>
      </a:spcBef>
      <a:defRPr sz="1200">
        <a:latin typeface="+mn-lt"/>
        <a:ea typeface="+mn-ea"/>
        <a:cs typeface="+mn-cs"/>
        <a:sym typeface="Times New Roman"/>
      </a:defRPr>
    </a:lvl7pPr>
    <a:lvl8pPr indent="1600200" latinLnBrk="0">
      <a:spcBef>
        <a:spcPts val="400"/>
      </a:spcBef>
      <a:defRPr sz="1200">
        <a:latin typeface="+mn-lt"/>
        <a:ea typeface="+mn-ea"/>
        <a:cs typeface="+mn-cs"/>
        <a:sym typeface="Times New Roman"/>
      </a:defRPr>
    </a:lvl8pPr>
    <a:lvl9pPr indent="1828800" latinLnBrk="0">
      <a:spcBef>
        <a:spcPts val="400"/>
      </a:spcBef>
      <a:defRPr sz="1200">
        <a:latin typeface="+mn-lt"/>
        <a:ea typeface="+mn-ea"/>
        <a:cs typeface="+mn-cs"/>
        <a:sym typeface="Times New Roman"/>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x">
  <p:cSld name="Title Slide">
    <p:spTree>
      <p:nvGrpSpPr>
        <p:cNvPr id="1" name=""/>
        <p:cNvGrpSpPr/>
        <p:nvPr/>
      </p:nvGrpSpPr>
      <p:grpSpPr>
        <a:xfrm>
          <a:off x="0" y="0"/>
          <a:ext cx="0" cy="0"/>
          <a:chOff x="0" y="0"/>
          <a:chExt cx="0" cy="0"/>
        </a:xfrm>
      </p:grpSpPr>
      <p:pic>
        <p:nvPicPr>
          <p:cNvPr id="14" name="image1.png" descr="master05_image002"/>
          <p:cNvPicPr>
            <a:picLocks noChangeAspect="1"/>
          </p:cNvPicPr>
          <p:nvPr/>
        </p:nvPicPr>
        <p:blipFill>
          <a:blip r:embed="rId2">
            <a:extLst/>
          </a:blip>
          <a:stretch>
            <a:fillRect/>
          </a:stretch>
        </p:blipFill>
        <p:spPr>
          <a:xfrm>
            <a:off x="7489825" y="398463"/>
            <a:ext cx="1141413" cy="1033463"/>
          </a:xfrm>
          <a:prstGeom prst="rect">
            <a:avLst/>
          </a:prstGeom>
          <a:ln w="12700">
            <a:miter lim="400000"/>
          </a:ln>
        </p:spPr>
      </p:pic>
      <p:sp>
        <p:nvSpPr>
          <p:cNvPr id="15" name="Shape 15"/>
          <p:cNvSpPr/>
          <p:nvPr/>
        </p:nvSpPr>
        <p:spPr>
          <a:xfrm>
            <a:off x="685800" y="1676400"/>
            <a:ext cx="7772400" cy="0"/>
          </a:xfrm>
          <a:prstGeom prst="line">
            <a:avLst/>
          </a:prstGeom>
          <a:ln>
            <a:solidFill>
              <a:schemeClr val="accent2"/>
            </a:solidFill>
          </a:ln>
        </p:spPr>
        <p:txBody>
          <a:bodyPr lIns="45719" rIns="45719"/>
          <a:lstStyle/>
          <a:p>
            <a:endParaRPr/>
          </a:p>
        </p:txBody>
      </p:sp>
      <p:sp>
        <p:nvSpPr>
          <p:cNvPr id="16" name="Shape 16"/>
          <p:cNvSpPr/>
          <p:nvPr/>
        </p:nvSpPr>
        <p:spPr>
          <a:xfrm>
            <a:off x="685800" y="5943600"/>
            <a:ext cx="7772400" cy="0"/>
          </a:xfrm>
          <a:prstGeom prst="line">
            <a:avLst/>
          </a:prstGeom>
          <a:ln>
            <a:solidFill>
              <a:schemeClr val="accent2"/>
            </a:solidFill>
          </a:ln>
        </p:spPr>
        <p:txBody>
          <a:bodyPr lIns="45719" rIns="45719"/>
          <a:lstStyle/>
          <a:p>
            <a:endParaRPr/>
          </a:p>
        </p:txBody>
      </p:sp>
      <p:sp>
        <p:nvSpPr>
          <p:cNvPr id="17" name="Shape 17"/>
          <p:cNvSpPr/>
          <p:nvPr/>
        </p:nvSpPr>
        <p:spPr>
          <a:xfrm>
            <a:off x="4919662" y="568325"/>
            <a:ext cx="2640013" cy="624840"/>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algn="r">
              <a:spcBef>
                <a:spcPts val="1000"/>
              </a:spcBef>
              <a:defRPr sz="1800">
                <a:effectLst>
                  <a:outerShdw blurRad="38100" dist="38100" dir="2700000" rotWithShape="0">
                    <a:srgbClr val="C0C0C0"/>
                  </a:outerShdw>
                </a:effectLst>
                <a:latin typeface="Trebuchet MS"/>
                <a:ea typeface="Trebuchet MS"/>
                <a:cs typeface="Trebuchet MS"/>
                <a:sym typeface="Trebuchet MS"/>
              </a:defRPr>
            </a:pPr>
            <a:r>
              <a:t>Politecnico</a:t>
            </a:r>
            <a:endParaRPr>
              <a:latin typeface="+mn-lt"/>
              <a:ea typeface="+mn-ea"/>
              <a:cs typeface="+mn-cs"/>
              <a:sym typeface="Times New Roman"/>
            </a:endParaRPr>
          </a:p>
          <a:p>
            <a:pPr algn="r">
              <a:defRPr sz="1800">
                <a:effectLst>
                  <a:outerShdw blurRad="38100" dist="38100" dir="2700000" rotWithShape="0">
                    <a:srgbClr val="C0C0C0"/>
                  </a:outerShdw>
                </a:effectLst>
                <a:latin typeface="Trebuchet MS"/>
                <a:ea typeface="Trebuchet MS"/>
                <a:cs typeface="Trebuchet MS"/>
                <a:sym typeface="Trebuchet MS"/>
              </a:defRPr>
            </a:pPr>
            <a:r>
              <a:t>di Milano</a:t>
            </a:r>
          </a:p>
        </p:txBody>
      </p:sp>
      <p:sp>
        <p:nvSpPr>
          <p:cNvPr id="18" name="Shape 18"/>
          <p:cNvSpPr>
            <a:spLocks noGrp="1"/>
          </p:cNvSpPr>
          <p:nvPr>
            <p:ph type="title"/>
          </p:nvPr>
        </p:nvSpPr>
        <p:spPr>
          <a:xfrm>
            <a:off x="685800" y="1981200"/>
            <a:ext cx="7772400" cy="1143000"/>
          </a:xfrm>
          <a:prstGeom prst="rect">
            <a:avLst/>
          </a:prstGeom>
        </p:spPr>
        <p:txBody>
          <a:bodyPr>
            <a:normAutofit/>
          </a:bodyPr>
          <a:lstStyle>
            <a:lvl1pPr algn="ctr"/>
          </a:lstStyle>
          <a:p>
            <a:r>
              <a:t>Title Text</a:t>
            </a:r>
          </a:p>
        </p:txBody>
      </p:sp>
      <p:sp>
        <p:nvSpPr>
          <p:cNvPr id="19" name="Shape 19"/>
          <p:cNvSpPr>
            <a:spLocks noGrp="1"/>
          </p:cNvSpPr>
          <p:nvPr>
            <p:ph type="body" sz="quarter" idx="1"/>
          </p:nvPr>
        </p:nvSpPr>
        <p:spPr>
          <a:xfrm>
            <a:off x="1371600" y="3429000"/>
            <a:ext cx="6400800" cy="914400"/>
          </a:xfrm>
          <a:prstGeom prst="rect">
            <a:avLst/>
          </a:prstGeom>
        </p:spPr>
        <p:txBody>
          <a:bodyPr>
            <a:normAutofit/>
          </a:bodyPr>
          <a:lstStyle>
            <a:lvl1pPr marL="0" indent="0" algn="ctr">
              <a:spcBef>
                <a:spcPts val="400"/>
              </a:spcBef>
              <a:buSzTx/>
              <a:buNone/>
              <a:defRPr sz="1800">
                <a:solidFill>
                  <a:srgbClr val="003366"/>
                </a:solidFill>
                <a:effectLst>
                  <a:outerShdw blurRad="38100" dist="38100" dir="2700000" rotWithShape="0">
                    <a:srgbClr val="C0C0C0"/>
                  </a:outerShdw>
                </a:effectLst>
              </a:defRPr>
            </a:lvl1pPr>
            <a:lvl2pPr marL="690995" indent="-233795" algn="ctr">
              <a:spcBef>
                <a:spcPts val="400"/>
              </a:spcBef>
              <a:buBlip>
                <a:blip r:embed="rId3"/>
              </a:buBlip>
              <a:defRPr sz="1800">
                <a:solidFill>
                  <a:srgbClr val="003366"/>
                </a:solidFill>
                <a:effectLst>
                  <a:outerShdw blurRad="38100" dist="38100" dir="2700000" rotWithShape="0">
                    <a:srgbClr val="C0C0C0"/>
                  </a:outerShdw>
                </a:effectLst>
              </a:defRPr>
            </a:lvl2pPr>
            <a:lvl3pPr marL="1120139" indent="-205739" algn="ctr">
              <a:spcBef>
                <a:spcPts val="400"/>
              </a:spcBef>
              <a:buBlip>
                <a:blip r:embed="rId4"/>
              </a:buBlip>
              <a:defRPr sz="1800">
                <a:solidFill>
                  <a:srgbClr val="003366"/>
                </a:solidFill>
                <a:effectLst>
                  <a:outerShdw blurRad="38100" dist="38100" dir="2700000" rotWithShape="0">
                    <a:srgbClr val="C0C0C0"/>
                  </a:outerShdw>
                </a:effectLst>
              </a:defRPr>
            </a:lvl3pPr>
            <a:lvl4pPr marL="1600200" indent="-228600" algn="ctr">
              <a:spcBef>
                <a:spcPts val="400"/>
              </a:spcBef>
              <a:defRPr sz="1800">
                <a:solidFill>
                  <a:srgbClr val="003366"/>
                </a:solidFill>
                <a:effectLst>
                  <a:outerShdw blurRad="38100" dist="38100" dir="2700000" rotWithShape="0">
                    <a:srgbClr val="C0C0C0"/>
                  </a:outerShdw>
                </a:effectLst>
              </a:defRPr>
            </a:lvl4pPr>
            <a:lvl5pPr marL="2085975" indent="-257175" algn="ctr">
              <a:spcBef>
                <a:spcPts val="400"/>
              </a:spcBef>
              <a:defRPr sz="1800">
                <a:solidFill>
                  <a:srgbClr val="003366"/>
                </a:solidFill>
                <a:effectLst>
                  <a:outerShdw blurRad="38100" dist="38100" dir="2700000" rotWithShape="0">
                    <a:srgbClr val="C0C0C0"/>
                  </a:outerShdw>
                </a:effectLst>
              </a:defRPr>
            </a:lvl5pPr>
          </a:lstStyle>
          <a:p>
            <a:r>
              <a:t>Body Level One</a:t>
            </a:r>
          </a:p>
          <a:p>
            <a:pPr lvl="1"/>
            <a:r>
              <a:t>Body Level Two</a:t>
            </a:r>
          </a:p>
          <a:p>
            <a:pPr lvl="2"/>
            <a:r>
              <a:t>Body Level Three</a:t>
            </a:r>
          </a:p>
          <a:p>
            <a:pPr lvl="3"/>
            <a:r>
              <a:t>Body Level Four</a:t>
            </a:r>
          </a:p>
          <a:p>
            <a:pPr lvl="4"/>
            <a:r>
              <a:t>Body Level Five</a:t>
            </a:r>
          </a:p>
        </p:txBody>
      </p:sp>
      <p:sp>
        <p:nvSpPr>
          <p:cNvPr id="20" name="Shape 20"/>
          <p:cNvSpPr>
            <a:spLocks noGrp="1"/>
          </p:cNvSpPr>
          <p:nvPr>
            <p:ph type="sldNum" sz="quarter" idx="2"/>
          </p:nvPr>
        </p:nvSpPr>
        <p:spPr>
          <a:xfrm>
            <a:off x="5486400" y="6356350"/>
            <a:ext cx="2133600" cy="3683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Title and Vertical Text">
    <p:spTree>
      <p:nvGrpSpPr>
        <p:cNvPr id="1" name=""/>
        <p:cNvGrpSpPr/>
        <p:nvPr/>
      </p:nvGrpSpPr>
      <p:grpSpPr>
        <a:xfrm>
          <a:off x="0" y="0"/>
          <a:ext cx="0" cy="0"/>
          <a:chOff x="0" y="0"/>
          <a:chExt cx="0" cy="0"/>
        </a:xfrm>
      </p:grpSpPr>
      <p:sp>
        <p:nvSpPr>
          <p:cNvPr id="99" name="Shape 99"/>
          <p:cNvSpPr>
            <a:spLocks noGrp="1"/>
          </p:cNvSpPr>
          <p:nvPr>
            <p:ph type="title"/>
          </p:nvPr>
        </p:nvSpPr>
        <p:spPr>
          <a:xfrm>
            <a:off x="1698625" y="115887"/>
            <a:ext cx="5678488" cy="838201"/>
          </a:xfrm>
          <a:prstGeom prst="rect">
            <a:avLst/>
          </a:prstGeom>
        </p:spPr>
        <p:txBody>
          <a:bodyPr>
            <a:normAutofit/>
          </a:bodyPr>
          <a:lstStyle/>
          <a:p>
            <a:r>
              <a:t>Title Text</a:t>
            </a:r>
          </a:p>
        </p:txBody>
      </p:sp>
      <p:sp>
        <p:nvSpPr>
          <p:cNvPr id="100" name="Shape 100"/>
          <p:cNvSpPr>
            <a:spLocks noGrp="1"/>
          </p:cNvSpPr>
          <p:nvPr>
            <p:ph type="body" idx="1"/>
          </p:nvPr>
        </p:nvSpPr>
        <p:spPr>
          <a:xfrm>
            <a:off x="685800" y="1238250"/>
            <a:ext cx="7772400" cy="4781550"/>
          </a:xfrm>
          <a:prstGeom prst="rect">
            <a:avLst/>
          </a:prstGeom>
        </p:spPr>
        <p:txBody>
          <a:bodyPr>
            <a:normAutofit/>
          </a:bodyPr>
          <a:lstStyle>
            <a:lvl1pPr>
              <a:buBlip>
                <a:blip r:embed="rId2"/>
              </a:buBlip>
            </a:lvl1pPr>
            <a:lvl2pPr>
              <a:buBlip>
                <a:blip r:embed="rId3"/>
              </a:buBlip>
            </a:lvl2pPr>
            <a:lvl3pPr>
              <a:buBlip>
                <a:blip r:embed="rId4"/>
              </a:buBlip>
            </a:lvl3pPr>
          </a:lstStyle>
          <a:p>
            <a:r>
              <a:t>Body Level One</a:t>
            </a:r>
          </a:p>
          <a:p>
            <a:pPr lvl="1"/>
            <a:r>
              <a:t>Body Level Two</a:t>
            </a:r>
          </a:p>
          <a:p>
            <a:pPr lvl="2"/>
            <a:r>
              <a:t>Body Level Three</a:t>
            </a:r>
          </a:p>
          <a:p>
            <a:pPr lvl="3"/>
            <a:r>
              <a:t>Body Level Four</a:t>
            </a:r>
          </a:p>
          <a:p>
            <a:pPr lvl="4"/>
            <a:r>
              <a:t>Body Level Five</a:t>
            </a:r>
          </a:p>
        </p:txBody>
      </p:sp>
      <p:sp>
        <p:nvSpPr>
          <p:cNvPr id="101" name="Shape 101"/>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Vertical Title and Text">
    <p:spTree>
      <p:nvGrpSpPr>
        <p:cNvPr id="1" name=""/>
        <p:cNvGrpSpPr/>
        <p:nvPr/>
      </p:nvGrpSpPr>
      <p:grpSpPr>
        <a:xfrm>
          <a:off x="0" y="0"/>
          <a:ext cx="0" cy="0"/>
          <a:chOff x="0" y="0"/>
          <a:chExt cx="0" cy="0"/>
        </a:xfrm>
      </p:grpSpPr>
      <p:sp>
        <p:nvSpPr>
          <p:cNvPr id="108" name="Shape 108"/>
          <p:cNvSpPr>
            <a:spLocks noGrp="1"/>
          </p:cNvSpPr>
          <p:nvPr>
            <p:ph type="title"/>
          </p:nvPr>
        </p:nvSpPr>
        <p:spPr>
          <a:xfrm>
            <a:off x="6515100" y="115887"/>
            <a:ext cx="1943100" cy="5903914"/>
          </a:xfrm>
          <a:prstGeom prst="rect">
            <a:avLst/>
          </a:prstGeom>
        </p:spPr>
        <p:txBody>
          <a:bodyPr>
            <a:normAutofit/>
          </a:bodyPr>
          <a:lstStyle/>
          <a:p>
            <a:r>
              <a:t>Title Text</a:t>
            </a:r>
          </a:p>
        </p:txBody>
      </p:sp>
      <p:sp>
        <p:nvSpPr>
          <p:cNvPr id="109" name="Shape 109"/>
          <p:cNvSpPr>
            <a:spLocks noGrp="1"/>
          </p:cNvSpPr>
          <p:nvPr>
            <p:ph type="body" idx="1"/>
          </p:nvPr>
        </p:nvSpPr>
        <p:spPr>
          <a:xfrm>
            <a:off x="685800" y="115887"/>
            <a:ext cx="5676900" cy="5903914"/>
          </a:xfrm>
          <a:prstGeom prst="rect">
            <a:avLst/>
          </a:prstGeom>
        </p:spPr>
        <p:txBody>
          <a:bodyPr>
            <a:normAutofit/>
          </a:bodyPr>
          <a:lstStyle>
            <a:lvl1pPr>
              <a:buBlip>
                <a:blip r:embed="rId2"/>
              </a:buBlip>
            </a:lvl1pPr>
            <a:lvl2pPr>
              <a:buBlip>
                <a:blip r:embed="rId3"/>
              </a:buBlip>
            </a:lvl2pPr>
            <a:lvl3pPr>
              <a:buBlip>
                <a:blip r:embed="rId4"/>
              </a:buBlip>
            </a:lvl3pPr>
          </a:lstStyle>
          <a:p>
            <a:r>
              <a:t>Body Level One</a:t>
            </a:r>
          </a:p>
          <a:p>
            <a:pPr lvl="1"/>
            <a:r>
              <a:t>Body Level Two</a:t>
            </a:r>
          </a:p>
          <a:p>
            <a:pPr lvl="2"/>
            <a:r>
              <a:t>Body Level Three</a:t>
            </a:r>
          </a:p>
          <a:p>
            <a:pPr lvl="3"/>
            <a:r>
              <a:t>Body Level Four</a:t>
            </a:r>
          </a:p>
          <a:p>
            <a:pPr lvl="4"/>
            <a:r>
              <a:t>Body Level Five</a:t>
            </a:r>
          </a:p>
        </p:txBody>
      </p:sp>
      <p:sp>
        <p:nvSpPr>
          <p:cNvPr id="110" name="Shape 110"/>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27" name="Shape 27"/>
          <p:cNvSpPr>
            <a:spLocks noGrp="1"/>
          </p:cNvSpPr>
          <p:nvPr>
            <p:ph type="title"/>
          </p:nvPr>
        </p:nvSpPr>
        <p:spPr>
          <a:xfrm>
            <a:off x="1698625" y="115887"/>
            <a:ext cx="5678488" cy="838201"/>
          </a:xfrm>
          <a:prstGeom prst="rect">
            <a:avLst/>
          </a:prstGeom>
        </p:spPr>
        <p:txBody>
          <a:bodyPr>
            <a:normAutofit/>
          </a:bodyPr>
          <a:lstStyle/>
          <a:p>
            <a:r>
              <a:t>Title Text</a:t>
            </a:r>
          </a:p>
        </p:txBody>
      </p:sp>
      <p:sp>
        <p:nvSpPr>
          <p:cNvPr id="28" name="Shape 28"/>
          <p:cNvSpPr>
            <a:spLocks noGrp="1"/>
          </p:cNvSpPr>
          <p:nvPr>
            <p:ph type="body" idx="1"/>
          </p:nvPr>
        </p:nvSpPr>
        <p:spPr>
          <a:xfrm>
            <a:off x="685800" y="1238250"/>
            <a:ext cx="7772400" cy="4781550"/>
          </a:xfrm>
          <a:prstGeom prst="rect">
            <a:avLst/>
          </a:prstGeom>
        </p:spPr>
        <p:txBody>
          <a:bodyPr>
            <a:normAutofit/>
          </a:bodyPr>
          <a:lstStyle>
            <a:lvl1pPr>
              <a:buBlip>
                <a:blip r:embed="rId2"/>
              </a:buBlip>
            </a:lvl1pPr>
            <a:lvl2pPr>
              <a:buBlip>
                <a:blip r:embed="rId3"/>
              </a:buBlip>
            </a:lvl2pPr>
            <a:lvl3pPr>
              <a:buBlip>
                <a:blip r:embed="rId4"/>
              </a:buBlip>
            </a:lvl3pPr>
          </a:lstStyle>
          <a:p>
            <a:r>
              <a:t>Body Level One</a:t>
            </a:r>
          </a:p>
          <a:p>
            <a:pPr lvl="1"/>
            <a:r>
              <a:t>Body Level Two</a:t>
            </a:r>
          </a:p>
          <a:p>
            <a:pPr lvl="2"/>
            <a:r>
              <a:t>Body Level Three</a:t>
            </a:r>
          </a:p>
          <a:p>
            <a:pPr lvl="3"/>
            <a:r>
              <a:t>Body Level Four</a:t>
            </a:r>
          </a:p>
          <a:p>
            <a:pPr lvl="4"/>
            <a:r>
              <a:t>Body Level Five</a:t>
            </a:r>
          </a:p>
        </p:txBody>
      </p:sp>
      <p:sp>
        <p:nvSpPr>
          <p:cNvPr id="29" name="Shape 29"/>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Section Header">
    <p:spTree>
      <p:nvGrpSpPr>
        <p:cNvPr id="1" name=""/>
        <p:cNvGrpSpPr/>
        <p:nvPr/>
      </p:nvGrpSpPr>
      <p:grpSpPr>
        <a:xfrm>
          <a:off x="0" y="0"/>
          <a:ext cx="0" cy="0"/>
          <a:chOff x="0" y="0"/>
          <a:chExt cx="0" cy="0"/>
        </a:xfrm>
      </p:grpSpPr>
      <p:sp>
        <p:nvSpPr>
          <p:cNvPr id="36" name="Shape 36"/>
          <p:cNvSpPr>
            <a:spLocks noGrp="1"/>
          </p:cNvSpPr>
          <p:nvPr>
            <p:ph type="title"/>
          </p:nvPr>
        </p:nvSpPr>
        <p:spPr>
          <a:xfrm>
            <a:off x="722312" y="4406900"/>
            <a:ext cx="7772401" cy="1362075"/>
          </a:xfrm>
          <a:prstGeom prst="rect">
            <a:avLst/>
          </a:prstGeom>
        </p:spPr>
        <p:txBody>
          <a:bodyPr anchor="t">
            <a:normAutofit/>
          </a:bodyPr>
          <a:lstStyle>
            <a:lvl1pPr>
              <a:defRPr sz="4000" b="1" cap="all"/>
            </a:lvl1pPr>
          </a:lstStyle>
          <a:p>
            <a:r>
              <a:t>Title Text</a:t>
            </a:r>
          </a:p>
        </p:txBody>
      </p:sp>
      <p:sp>
        <p:nvSpPr>
          <p:cNvPr id="37" name="Shape 37"/>
          <p:cNvSpPr>
            <a:spLocks noGrp="1"/>
          </p:cNvSpPr>
          <p:nvPr>
            <p:ph type="body" sz="quarter" idx="1"/>
          </p:nvPr>
        </p:nvSpPr>
        <p:spPr>
          <a:xfrm>
            <a:off x="722312" y="2906713"/>
            <a:ext cx="7772401" cy="1500188"/>
          </a:xfrm>
          <a:prstGeom prst="rect">
            <a:avLst/>
          </a:prstGeom>
        </p:spPr>
        <p:txBody>
          <a:bodyPr anchor="b">
            <a:normAutofit/>
          </a:bodyPr>
          <a:lstStyle>
            <a:lvl1pPr marL="0" indent="0">
              <a:spcBef>
                <a:spcPts val="400"/>
              </a:spcBef>
              <a:buSzTx/>
              <a:buNone/>
              <a:defRPr sz="2000"/>
            </a:lvl1pPr>
            <a:lvl2pPr marL="0" indent="457200">
              <a:spcBef>
                <a:spcPts val="400"/>
              </a:spcBef>
              <a:buSzTx/>
              <a:buNone/>
              <a:defRPr sz="2000"/>
            </a:lvl2pPr>
            <a:lvl3pPr marL="0" indent="914400">
              <a:spcBef>
                <a:spcPts val="400"/>
              </a:spcBef>
              <a:buSzTx/>
              <a:buNone/>
              <a:defRPr sz="2000"/>
            </a:lvl3pPr>
            <a:lvl4pPr marL="0" indent="1371600">
              <a:spcBef>
                <a:spcPts val="400"/>
              </a:spcBef>
              <a:buSzTx/>
              <a:buNone/>
              <a:defRPr sz="2000"/>
            </a:lvl4pPr>
            <a:lvl5pPr marL="0" indent="1828800">
              <a:spcBef>
                <a:spcPts val="400"/>
              </a:spcBef>
              <a:buSzTx/>
              <a:buNone/>
              <a:defRPr sz="2000"/>
            </a:lvl5pPr>
          </a:lstStyle>
          <a:p>
            <a:r>
              <a:t>Body Level One</a:t>
            </a:r>
          </a:p>
          <a:p>
            <a:pPr lvl="1"/>
            <a:r>
              <a:t>Body Level Two</a:t>
            </a:r>
          </a:p>
          <a:p>
            <a:pPr lvl="2"/>
            <a:r>
              <a:t>Body Level Three</a:t>
            </a:r>
          </a:p>
          <a:p>
            <a:pPr lvl="3"/>
            <a:r>
              <a:t>Body Level Four</a:t>
            </a:r>
          </a:p>
          <a:p>
            <a:pPr lvl="4"/>
            <a:r>
              <a:t>Body Level Five</a:t>
            </a:r>
          </a:p>
        </p:txBody>
      </p:sp>
      <p:sp>
        <p:nvSpPr>
          <p:cNvPr id="38" name="Shape 38"/>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wo Content">
    <p:spTree>
      <p:nvGrpSpPr>
        <p:cNvPr id="1" name=""/>
        <p:cNvGrpSpPr/>
        <p:nvPr/>
      </p:nvGrpSpPr>
      <p:grpSpPr>
        <a:xfrm>
          <a:off x="0" y="0"/>
          <a:ext cx="0" cy="0"/>
          <a:chOff x="0" y="0"/>
          <a:chExt cx="0" cy="0"/>
        </a:xfrm>
      </p:grpSpPr>
      <p:sp>
        <p:nvSpPr>
          <p:cNvPr id="45" name="Shape 45"/>
          <p:cNvSpPr>
            <a:spLocks noGrp="1"/>
          </p:cNvSpPr>
          <p:nvPr>
            <p:ph type="title"/>
          </p:nvPr>
        </p:nvSpPr>
        <p:spPr>
          <a:xfrm>
            <a:off x="1698625" y="115887"/>
            <a:ext cx="5678488" cy="838201"/>
          </a:xfrm>
          <a:prstGeom prst="rect">
            <a:avLst/>
          </a:prstGeom>
        </p:spPr>
        <p:txBody>
          <a:bodyPr>
            <a:normAutofit/>
          </a:bodyPr>
          <a:lstStyle/>
          <a:p>
            <a:r>
              <a:t>Title Text</a:t>
            </a:r>
          </a:p>
        </p:txBody>
      </p:sp>
      <p:sp>
        <p:nvSpPr>
          <p:cNvPr id="46" name="Shape 46"/>
          <p:cNvSpPr>
            <a:spLocks noGrp="1"/>
          </p:cNvSpPr>
          <p:nvPr>
            <p:ph type="body" sz="half" idx="1"/>
          </p:nvPr>
        </p:nvSpPr>
        <p:spPr>
          <a:xfrm>
            <a:off x="685800" y="1238250"/>
            <a:ext cx="3810000" cy="4781550"/>
          </a:xfrm>
          <a:prstGeom prst="rect">
            <a:avLst/>
          </a:prstGeom>
        </p:spPr>
        <p:txBody>
          <a:bodyPr>
            <a:normAutofit/>
          </a:bodyPr>
          <a:lstStyle>
            <a:lvl1pPr>
              <a:spcBef>
                <a:spcPts val="600"/>
              </a:spcBef>
              <a:buBlip>
                <a:blip r:embed="rId2"/>
              </a:buBlip>
              <a:defRPr sz="2800"/>
            </a:lvl1pPr>
            <a:lvl2pPr marL="790575" indent="-333375">
              <a:spcBef>
                <a:spcPts val="600"/>
              </a:spcBef>
              <a:buBlip>
                <a:blip r:embed="rId3"/>
              </a:buBlip>
              <a:defRPr sz="2800"/>
            </a:lvl2pPr>
            <a:lvl3pPr marL="1234439" indent="-320039">
              <a:spcBef>
                <a:spcPts val="600"/>
              </a:spcBef>
              <a:buBlip>
                <a:blip r:embed="rId4"/>
              </a:buBlip>
              <a:defRPr sz="2800"/>
            </a:lvl3pPr>
            <a:lvl4pPr marL="1727200" indent="-355600">
              <a:spcBef>
                <a:spcPts val="600"/>
              </a:spcBef>
              <a:defRPr sz="2800"/>
            </a:lvl4pPr>
            <a:lvl5pPr marL="2184400" indent="-355600">
              <a:spcBef>
                <a:spcPts val="600"/>
              </a:spcBef>
              <a:defRPr sz="2800"/>
            </a:lvl5pPr>
          </a:lstStyle>
          <a:p>
            <a:r>
              <a:t>Body Level One</a:t>
            </a:r>
          </a:p>
          <a:p>
            <a:pPr lvl="1"/>
            <a:r>
              <a:t>Body Level Two</a:t>
            </a:r>
          </a:p>
          <a:p>
            <a:pPr lvl="2"/>
            <a:r>
              <a:t>Body Level Three</a:t>
            </a:r>
          </a:p>
          <a:p>
            <a:pPr lvl="3"/>
            <a:r>
              <a:t>Body Level Four</a:t>
            </a:r>
          </a:p>
          <a:p>
            <a:pPr lvl="4"/>
            <a:r>
              <a:t>Body Level Five</a:t>
            </a:r>
          </a:p>
        </p:txBody>
      </p:sp>
      <p:sp>
        <p:nvSpPr>
          <p:cNvPr id="47" name="Shape 47"/>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Comparison">
    <p:spTree>
      <p:nvGrpSpPr>
        <p:cNvPr id="1" name=""/>
        <p:cNvGrpSpPr/>
        <p:nvPr/>
      </p:nvGrpSpPr>
      <p:grpSpPr>
        <a:xfrm>
          <a:off x="0" y="0"/>
          <a:ext cx="0" cy="0"/>
          <a:chOff x="0" y="0"/>
          <a:chExt cx="0" cy="0"/>
        </a:xfrm>
      </p:grpSpPr>
      <p:sp>
        <p:nvSpPr>
          <p:cNvPr id="54" name="Shape 54"/>
          <p:cNvSpPr>
            <a:spLocks noGrp="1"/>
          </p:cNvSpPr>
          <p:nvPr>
            <p:ph type="title"/>
          </p:nvPr>
        </p:nvSpPr>
        <p:spPr>
          <a:xfrm>
            <a:off x="457200" y="274638"/>
            <a:ext cx="8229600" cy="1143001"/>
          </a:xfrm>
          <a:prstGeom prst="rect">
            <a:avLst/>
          </a:prstGeom>
        </p:spPr>
        <p:txBody>
          <a:bodyPr>
            <a:normAutofit/>
          </a:bodyPr>
          <a:lstStyle/>
          <a:p>
            <a:r>
              <a:t>Title Text</a:t>
            </a:r>
          </a:p>
        </p:txBody>
      </p:sp>
      <p:sp>
        <p:nvSpPr>
          <p:cNvPr id="55" name="Shape 55"/>
          <p:cNvSpPr>
            <a:spLocks noGrp="1"/>
          </p:cNvSpPr>
          <p:nvPr>
            <p:ph type="body" sz="quarter" idx="1"/>
          </p:nvPr>
        </p:nvSpPr>
        <p:spPr>
          <a:xfrm>
            <a:off x="457200" y="1535112"/>
            <a:ext cx="4040188" cy="639763"/>
          </a:xfrm>
          <a:prstGeom prst="rect">
            <a:avLst/>
          </a:prstGeom>
        </p:spPr>
        <p:txBody>
          <a:bodyPr anchor="b">
            <a:normAutofit/>
          </a:bodyPr>
          <a:lstStyle>
            <a:lvl1pPr marL="0" indent="0">
              <a:buSzTx/>
              <a:buNone/>
              <a:defRPr b="1"/>
            </a:lvl1pPr>
            <a:lvl2pPr marL="0" indent="457200">
              <a:buSzTx/>
              <a:buNone/>
              <a:defRPr b="1"/>
            </a:lvl2pPr>
            <a:lvl3pPr marL="0" indent="914400">
              <a:buSzTx/>
              <a:buNone/>
              <a:defRPr b="1"/>
            </a:lvl3pPr>
            <a:lvl4pPr marL="0" indent="1371600">
              <a:buSzTx/>
              <a:buNone/>
              <a:defRPr b="1"/>
            </a:lvl4pPr>
            <a:lvl5pPr marL="0" indent="1828800">
              <a:buSzTx/>
              <a:buNone/>
              <a:defRPr b="1"/>
            </a:lvl5pPr>
          </a:lstStyle>
          <a:p>
            <a:r>
              <a:t>Body Level One</a:t>
            </a:r>
          </a:p>
          <a:p>
            <a:pPr lvl="1"/>
            <a:r>
              <a:t>Body Level Two</a:t>
            </a:r>
          </a:p>
          <a:p>
            <a:pPr lvl="2"/>
            <a:r>
              <a:t>Body Level Three</a:t>
            </a:r>
          </a:p>
          <a:p>
            <a:pPr lvl="3"/>
            <a:r>
              <a:t>Body Level Four</a:t>
            </a:r>
          </a:p>
          <a:p>
            <a:pPr lvl="4"/>
            <a:r>
              <a:t>Body Level Five</a:t>
            </a:r>
          </a:p>
        </p:txBody>
      </p:sp>
      <p:sp>
        <p:nvSpPr>
          <p:cNvPr id="56" name="Shape 56"/>
          <p:cNvSpPr>
            <a:spLocks noGrp="1"/>
          </p:cNvSpPr>
          <p:nvPr>
            <p:ph type="body" sz="quarter" idx="13"/>
          </p:nvPr>
        </p:nvSpPr>
        <p:spPr>
          <a:xfrm>
            <a:off x="4645025" y="1535112"/>
            <a:ext cx="4041775" cy="639763"/>
          </a:xfrm>
          <a:prstGeom prst="rect">
            <a:avLst/>
          </a:prstGeom>
        </p:spPr>
        <p:txBody>
          <a:bodyPr anchor="b">
            <a:normAutofit/>
          </a:bodyPr>
          <a:lstStyle/>
          <a:p>
            <a:pPr marL="0" indent="0">
              <a:buSzTx/>
              <a:buNone/>
              <a:defRPr b="1"/>
            </a:pPr>
            <a:endParaRPr/>
          </a:p>
        </p:txBody>
      </p:sp>
      <p:sp>
        <p:nvSpPr>
          <p:cNvPr id="57" name="Shape 57"/>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64" name="Shape 64"/>
          <p:cNvSpPr>
            <a:spLocks noGrp="1"/>
          </p:cNvSpPr>
          <p:nvPr>
            <p:ph type="title"/>
          </p:nvPr>
        </p:nvSpPr>
        <p:spPr>
          <a:xfrm>
            <a:off x="1698625" y="115887"/>
            <a:ext cx="5678488" cy="838201"/>
          </a:xfrm>
          <a:prstGeom prst="rect">
            <a:avLst/>
          </a:prstGeom>
        </p:spPr>
        <p:txBody>
          <a:bodyPr>
            <a:normAutofit/>
          </a:bodyPr>
          <a:lstStyle/>
          <a:p>
            <a:r>
              <a:t>Title Text</a:t>
            </a:r>
          </a:p>
        </p:txBody>
      </p:sp>
      <p:sp>
        <p:nvSpPr>
          <p:cNvPr id="65" name="Shape 65"/>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72" name="Shape 72"/>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Content with Caption">
    <p:spTree>
      <p:nvGrpSpPr>
        <p:cNvPr id="1" name=""/>
        <p:cNvGrpSpPr/>
        <p:nvPr/>
      </p:nvGrpSpPr>
      <p:grpSpPr>
        <a:xfrm>
          <a:off x="0" y="0"/>
          <a:ext cx="0" cy="0"/>
          <a:chOff x="0" y="0"/>
          <a:chExt cx="0" cy="0"/>
        </a:xfrm>
      </p:grpSpPr>
      <p:sp>
        <p:nvSpPr>
          <p:cNvPr id="79" name="Shape 79"/>
          <p:cNvSpPr>
            <a:spLocks noGrp="1"/>
          </p:cNvSpPr>
          <p:nvPr>
            <p:ph type="title"/>
          </p:nvPr>
        </p:nvSpPr>
        <p:spPr>
          <a:xfrm>
            <a:off x="457200" y="273050"/>
            <a:ext cx="3008314" cy="1162050"/>
          </a:xfrm>
          <a:prstGeom prst="rect">
            <a:avLst/>
          </a:prstGeom>
        </p:spPr>
        <p:txBody>
          <a:bodyPr anchor="b">
            <a:normAutofit/>
          </a:bodyPr>
          <a:lstStyle>
            <a:lvl1pPr>
              <a:defRPr sz="2000" b="1"/>
            </a:lvl1pPr>
          </a:lstStyle>
          <a:p>
            <a:r>
              <a:t>Title Text</a:t>
            </a:r>
          </a:p>
        </p:txBody>
      </p:sp>
      <p:sp>
        <p:nvSpPr>
          <p:cNvPr id="80" name="Shape 80"/>
          <p:cNvSpPr>
            <a:spLocks noGrp="1"/>
          </p:cNvSpPr>
          <p:nvPr>
            <p:ph type="body" idx="1"/>
          </p:nvPr>
        </p:nvSpPr>
        <p:spPr>
          <a:xfrm>
            <a:off x="3575050" y="273050"/>
            <a:ext cx="5111750" cy="5853113"/>
          </a:xfrm>
          <a:prstGeom prst="rect">
            <a:avLst/>
          </a:prstGeom>
        </p:spPr>
        <p:txBody>
          <a:bodyPr>
            <a:normAutofit/>
          </a:bodyPr>
          <a:lstStyle>
            <a:lvl1pPr>
              <a:spcBef>
                <a:spcPts val="700"/>
              </a:spcBef>
              <a:buBlip>
                <a:blip r:embed="rId2"/>
              </a:buBlip>
              <a:defRPr sz="3200"/>
            </a:lvl1pPr>
            <a:lvl2pPr marL="783771" indent="-326571">
              <a:spcBef>
                <a:spcPts val="700"/>
              </a:spcBef>
              <a:buBlip>
                <a:blip r:embed="rId3"/>
              </a:buBlip>
              <a:defRPr sz="3200"/>
            </a:lvl2pPr>
            <a:lvl3pPr marL="1219200" indent="-304800">
              <a:spcBef>
                <a:spcPts val="700"/>
              </a:spcBef>
              <a:buBlip>
                <a:blip r:embed="rId4"/>
              </a:buBlip>
              <a:defRPr sz="3200"/>
            </a:lvl3pPr>
            <a:lvl4pPr marL="1737360" indent="-365760">
              <a:spcBef>
                <a:spcPts val="700"/>
              </a:spcBef>
              <a:defRPr sz="3200"/>
            </a:lvl4pPr>
            <a:lvl5pPr marL="2194560" indent="-365760">
              <a:spcBef>
                <a:spcPts val="700"/>
              </a:spcBef>
              <a:defRPr sz="3200"/>
            </a:lvl5pPr>
          </a:lstStyle>
          <a:p>
            <a:r>
              <a:t>Body Level One</a:t>
            </a:r>
          </a:p>
          <a:p>
            <a:pPr lvl="1"/>
            <a:r>
              <a:t>Body Level Two</a:t>
            </a:r>
          </a:p>
          <a:p>
            <a:pPr lvl="2"/>
            <a:r>
              <a:t>Body Level Three</a:t>
            </a:r>
          </a:p>
          <a:p>
            <a:pPr lvl="3"/>
            <a:r>
              <a:t>Body Level Four</a:t>
            </a:r>
          </a:p>
          <a:p>
            <a:pPr lvl="4"/>
            <a:r>
              <a:t>Body Level Five</a:t>
            </a:r>
          </a:p>
        </p:txBody>
      </p:sp>
      <p:sp>
        <p:nvSpPr>
          <p:cNvPr id="81" name="Shape 81"/>
          <p:cNvSpPr>
            <a:spLocks noGrp="1"/>
          </p:cNvSpPr>
          <p:nvPr>
            <p:ph type="body" sz="half" idx="13"/>
          </p:nvPr>
        </p:nvSpPr>
        <p:spPr>
          <a:xfrm>
            <a:off x="457199" y="1435100"/>
            <a:ext cx="3008315" cy="4691063"/>
          </a:xfrm>
          <a:prstGeom prst="rect">
            <a:avLst/>
          </a:prstGeom>
        </p:spPr>
        <p:txBody>
          <a:bodyPr>
            <a:normAutofit/>
          </a:bodyPr>
          <a:lstStyle/>
          <a:p>
            <a:pPr marL="0" indent="0">
              <a:spcBef>
                <a:spcPts val="300"/>
              </a:spcBef>
              <a:buSzTx/>
              <a:buNone/>
              <a:defRPr sz="1400"/>
            </a:pPr>
            <a:endParaRPr/>
          </a:p>
        </p:txBody>
      </p:sp>
      <p:sp>
        <p:nvSpPr>
          <p:cNvPr id="82" name="Shape 82"/>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Picture with Caption">
    <p:spTree>
      <p:nvGrpSpPr>
        <p:cNvPr id="1" name=""/>
        <p:cNvGrpSpPr/>
        <p:nvPr/>
      </p:nvGrpSpPr>
      <p:grpSpPr>
        <a:xfrm>
          <a:off x="0" y="0"/>
          <a:ext cx="0" cy="0"/>
          <a:chOff x="0" y="0"/>
          <a:chExt cx="0" cy="0"/>
        </a:xfrm>
      </p:grpSpPr>
      <p:sp>
        <p:nvSpPr>
          <p:cNvPr id="89" name="Shape 89"/>
          <p:cNvSpPr>
            <a:spLocks noGrp="1"/>
          </p:cNvSpPr>
          <p:nvPr>
            <p:ph type="title"/>
          </p:nvPr>
        </p:nvSpPr>
        <p:spPr>
          <a:xfrm>
            <a:off x="1792288" y="4800600"/>
            <a:ext cx="5486401" cy="566738"/>
          </a:xfrm>
          <a:prstGeom prst="rect">
            <a:avLst/>
          </a:prstGeom>
        </p:spPr>
        <p:txBody>
          <a:bodyPr anchor="b">
            <a:normAutofit/>
          </a:bodyPr>
          <a:lstStyle>
            <a:lvl1pPr>
              <a:defRPr sz="2000" b="1"/>
            </a:lvl1pPr>
          </a:lstStyle>
          <a:p>
            <a:r>
              <a:t>Title Text</a:t>
            </a:r>
          </a:p>
        </p:txBody>
      </p:sp>
      <p:sp>
        <p:nvSpPr>
          <p:cNvPr id="90" name="Shape 90"/>
          <p:cNvSpPr>
            <a:spLocks noGrp="1"/>
          </p:cNvSpPr>
          <p:nvPr>
            <p:ph type="pic" sz="half" idx="13"/>
          </p:nvPr>
        </p:nvSpPr>
        <p:spPr>
          <a:xfrm>
            <a:off x="1792288" y="612775"/>
            <a:ext cx="5486401" cy="4114800"/>
          </a:xfrm>
          <a:prstGeom prst="rect">
            <a:avLst/>
          </a:prstGeom>
        </p:spPr>
        <p:txBody>
          <a:bodyPr lIns="91439" rIns="91439"/>
          <a:lstStyle/>
          <a:p>
            <a:endParaRPr/>
          </a:p>
        </p:txBody>
      </p:sp>
      <p:sp>
        <p:nvSpPr>
          <p:cNvPr id="91" name="Shape 91"/>
          <p:cNvSpPr>
            <a:spLocks noGrp="1"/>
          </p:cNvSpPr>
          <p:nvPr>
            <p:ph type="body" sz="quarter" idx="1"/>
          </p:nvPr>
        </p:nvSpPr>
        <p:spPr>
          <a:xfrm>
            <a:off x="1792288" y="5367337"/>
            <a:ext cx="5486401" cy="804863"/>
          </a:xfrm>
          <a:prstGeom prst="rect">
            <a:avLst/>
          </a:prstGeom>
        </p:spPr>
        <p:txBody>
          <a:bodyPr>
            <a:normAutofit/>
          </a:bodyPr>
          <a:lstStyle>
            <a:lvl1pPr marL="0" indent="0">
              <a:spcBef>
                <a:spcPts val="300"/>
              </a:spcBef>
              <a:buSzTx/>
              <a:buNone/>
              <a:defRPr sz="1400"/>
            </a:lvl1pPr>
            <a:lvl2pPr marL="0" indent="457200">
              <a:spcBef>
                <a:spcPts val="300"/>
              </a:spcBef>
              <a:buSzTx/>
              <a:buNone/>
              <a:defRPr sz="1400"/>
            </a:lvl2pPr>
            <a:lvl3pPr marL="0" indent="914400">
              <a:spcBef>
                <a:spcPts val="300"/>
              </a:spcBef>
              <a:buSzTx/>
              <a:buNone/>
              <a:defRPr sz="1400"/>
            </a:lvl3pPr>
            <a:lvl4pPr marL="0" indent="1371600">
              <a:spcBef>
                <a:spcPts val="300"/>
              </a:spcBef>
              <a:buSzTx/>
              <a:buNone/>
              <a:defRPr sz="1400"/>
            </a:lvl4pPr>
            <a:lvl5pPr marL="0" indent="1828800">
              <a:spcBef>
                <a:spcPts val="300"/>
              </a:spcBef>
              <a:buSzTx/>
              <a:buNone/>
              <a:defRPr sz="1400"/>
            </a:lvl5pPr>
          </a:lstStyle>
          <a:p>
            <a:r>
              <a:t>Body Level One</a:t>
            </a:r>
          </a:p>
          <a:p>
            <a:pPr lvl="1"/>
            <a:r>
              <a:t>Body Level Two</a:t>
            </a:r>
          </a:p>
          <a:p>
            <a:pPr lvl="2"/>
            <a:r>
              <a:t>Body Level Three</a:t>
            </a:r>
          </a:p>
          <a:p>
            <a:pPr lvl="3"/>
            <a:r>
              <a:t>Body Level Four</a:t>
            </a:r>
          </a:p>
          <a:p>
            <a:pPr lvl="4"/>
            <a:r>
              <a:t>Body Level Five</a:t>
            </a:r>
          </a:p>
        </p:txBody>
      </p:sp>
      <p:sp>
        <p:nvSpPr>
          <p:cNvPr id="92" name="Shape 92"/>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3">
            <a:lumOff val="44000"/>
          </a:schemeClr>
        </a:solidFill>
        <a:effectLst/>
      </p:bgPr>
    </p:bg>
    <p:spTree>
      <p:nvGrpSpPr>
        <p:cNvPr id="1" name=""/>
        <p:cNvGrpSpPr/>
        <p:nvPr/>
      </p:nvGrpSpPr>
      <p:grpSpPr>
        <a:xfrm>
          <a:off x="0" y="0"/>
          <a:ext cx="0" cy="0"/>
          <a:chOff x="0" y="0"/>
          <a:chExt cx="0" cy="0"/>
        </a:xfrm>
      </p:grpSpPr>
      <p:pic>
        <p:nvPicPr>
          <p:cNvPr id="2" name="image1.png" descr="master05_image002"/>
          <p:cNvPicPr>
            <a:picLocks noChangeAspect="1"/>
          </p:cNvPicPr>
          <p:nvPr/>
        </p:nvPicPr>
        <p:blipFill>
          <a:blip r:embed="rId13">
            <a:extLst/>
          </a:blip>
          <a:stretch>
            <a:fillRect/>
          </a:stretch>
        </p:blipFill>
        <p:spPr>
          <a:xfrm>
            <a:off x="7489825" y="98425"/>
            <a:ext cx="1141413" cy="1033463"/>
          </a:xfrm>
          <a:prstGeom prst="rect">
            <a:avLst/>
          </a:prstGeom>
          <a:ln w="12700">
            <a:miter lim="400000"/>
          </a:ln>
        </p:spPr>
      </p:pic>
      <p:sp>
        <p:nvSpPr>
          <p:cNvPr id="3" name="Shape 3"/>
          <p:cNvSpPr/>
          <p:nvPr/>
        </p:nvSpPr>
        <p:spPr>
          <a:xfrm>
            <a:off x="685800" y="6248400"/>
            <a:ext cx="7772400" cy="0"/>
          </a:xfrm>
          <a:prstGeom prst="line">
            <a:avLst/>
          </a:prstGeom>
          <a:ln>
            <a:solidFill>
              <a:schemeClr val="accent2"/>
            </a:solidFill>
          </a:ln>
        </p:spPr>
        <p:txBody>
          <a:bodyPr lIns="45719" rIns="45719"/>
          <a:lstStyle/>
          <a:p>
            <a:endParaRPr/>
          </a:p>
        </p:txBody>
      </p:sp>
      <p:sp>
        <p:nvSpPr>
          <p:cNvPr id="4" name="Shape 4"/>
          <p:cNvSpPr/>
          <p:nvPr/>
        </p:nvSpPr>
        <p:spPr>
          <a:xfrm>
            <a:off x="685800" y="1054100"/>
            <a:ext cx="7772400" cy="0"/>
          </a:xfrm>
          <a:prstGeom prst="line">
            <a:avLst/>
          </a:prstGeom>
          <a:ln>
            <a:solidFill>
              <a:schemeClr val="accent2"/>
            </a:solidFill>
          </a:ln>
        </p:spPr>
        <p:txBody>
          <a:bodyPr lIns="45719" rIns="45719"/>
          <a:lstStyle/>
          <a:p>
            <a:endParaRPr/>
          </a:p>
        </p:txBody>
      </p:sp>
      <p:sp>
        <p:nvSpPr>
          <p:cNvPr id="5" name="Shape 5"/>
          <p:cNvSpPr>
            <a:spLocks noGrp="1"/>
          </p:cNvSpPr>
          <p:nvPr>
            <p:ph type="sldNum" sz="quarter" idx="2"/>
          </p:nvPr>
        </p:nvSpPr>
        <p:spPr>
          <a:xfrm>
            <a:off x="4440009" y="6337300"/>
            <a:ext cx="263982" cy="269240"/>
          </a:xfrm>
          <a:prstGeom prst="rect">
            <a:avLst/>
          </a:prstGeom>
          <a:ln w="12700">
            <a:miter lim="400000"/>
          </a:ln>
        </p:spPr>
        <p:txBody>
          <a:bodyPr wrap="none" lIns="45719" rIns="45719">
            <a:spAutoFit/>
          </a:bodyPr>
          <a:lstStyle>
            <a:lvl1pPr algn="ctr">
              <a:defRPr sz="1200">
                <a:solidFill>
                  <a:srgbClr val="003366"/>
                </a:solidFill>
                <a:effectLst>
                  <a:outerShdw blurRad="38100" dist="38100" dir="2700000" rotWithShape="0">
                    <a:srgbClr val="C0C0C0"/>
                  </a:outerShdw>
                </a:effectLst>
                <a:latin typeface="Trebuchet MS"/>
                <a:ea typeface="Trebuchet MS"/>
                <a:cs typeface="Trebuchet MS"/>
                <a:sym typeface="Trebuchet MS"/>
              </a:defRPr>
            </a:lvl1pPr>
          </a:lstStyle>
          <a:p>
            <a:fld id="{86CB4B4D-7CA3-9044-876B-883B54F8677D}" type="slidenum">
              <a:t>‹#›</a:t>
            </a:fld>
            <a:endParaRPr/>
          </a:p>
        </p:txBody>
      </p:sp>
      <p:sp>
        <p:nvSpPr>
          <p:cNvPr id="6" name="Shape 6"/>
          <p:cNvSpPr>
            <a:spLocks noGrp="1"/>
          </p:cNvSpPr>
          <p:nvPr>
            <p:ph type="title"/>
          </p:nvPr>
        </p:nvSpPr>
        <p:spPr>
          <a:xfrm>
            <a:off x="457200" y="92074"/>
            <a:ext cx="8229600" cy="1508126"/>
          </a:xfrm>
          <a:prstGeom prst="rect">
            <a:avLst/>
          </a:prstGeom>
          <a:ln w="12700">
            <a:miter lim="400000"/>
          </a:ln>
          <a:extLst>
            <a:ext uri="{C572A759-6A51-4108-AA02-DFA0A04FC94B}">
              <ma14:wrappingTextBoxFlag xmlns:ma14="http://schemas.microsoft.com/office/mac/drawingml/2011/main" xmlns="" val="1"/>
            </a:ext>
          </a:extLst>
        </p:spPr>
        <p:txBody>
          <a:bodyPr lIns="45719" rIns="45719" anchor="ctr"/>
          <a:lstStyle/>
          <a:p>
            <a:r>
              <a:t>Title Text</a:t>
            </a:r>
          </a:p>
        </p:txBody>
      </p:sp>
      <p:sp>
        <p:nvSpPr>
          <p:cNvPr id="7" name="Shape 7"/>
          <p:cNvSpPr>
            <a:spLocks noGrp="1"/>
          </p:cNvSpPr>
          <p:nvPr>
            <p:ph type="body" idx="1"/>
          </p:nvPr>
        </p:nvSpPr>
        <p:spPr>
          <a:xfrm>
            <a:off x="457200" y="1600200"/>
            <a:ext cx="8229600" cy="5257800"/>
          </a:xfrm>
          <a:prstGeom prst="rect">
            <a:avLst/>
          </a:prstGeom>
          <a:ln w="12700">
            <a:miter lim="400000"/>
          </a:ln>
          <a:extLst>
            <a:ext uri="{C572A759-6A51-4108-AA02-DFA0A04FC94B}">
              <ma14:wrappingTextBoxFlag xmlns:ma14="http://schemas.microsoft.com/office/mac/drawingml/2011/main" xmlns="" val="1"/>
            </a:ext>
          </a:extLst>
        </p:spPr>
        <p:txBody>
          <a:bodyPr lIns="45719" rIns="45719"/>
          <a:lstStyle>
            <a:lvl1pPr>
              <a:buBlip>
                <a:blip r:embed="rId14"/>
              </a:buBlip>
            </a:lvl1pPr>
            <a:lvl2pPr>
              <a:buBlip>
                <a:blip r:embed="rId15"/>
              </a:buBlip>
            </a:lvl2pPr>
            <a:lvl3pPr>
              <a:buBlip>
                <a:blip r:embed="rId16"/>
              </a:buBlip>
            </a:lvl3pPr>
          </a:lstStyle>
          <a:p>
            <a:r>
              <a:t>Body Level One</a:t>
            </a:r>
          </a:p>
          <a:p>
            <a:pPr lvl="1"/>
            <a:r>
              <a:t>Body Level Two</a:t>
            </a:r>
          </a:p>
          <a:p>
            <a:pPr lvl="2"/>
            <a:r>
              <a:t>Body Level Three</a:t>
            </a:r>
          </a:p>
          <a:p>
            <a:pPr lvl="3"/>
            <a:r>
              <a:t>Body Level Four</a:t>
            </a:r>
          </a:p>
          <a:p>
            <a:pPr lvl="4"/>
            <a:r>
              <a:t>Body Level Five</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med"/>
  <p:txStyles>
    <p:titleStyle>
      <a:lvl1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003366"/>
          </a:solidFill>
          <a:effectLst>
            <a:outerShdw blurRad="38100" dist="38100" dir="2700000" rotWithShape="0">
              <a:srgbClr val="C0C0C0"/>
            </a:outerShdw>
          </a:effectLst>
          <a:uFillTx/>
          <a:latin typeface="Arial"/>
          <a:ea typeface="Arial"/>
          <a:cs typeface="Arial"/>
          <a:sym typeface="Arial"/>
        </a:defRPr>
      </a:lvl1pPr>
      <a:lvl2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003366"/>
          </a:solidFill>
          <a:effectLst>
            <a:outerShdw blurRad="38100" dist="38100" dir="2700000" rotWithShape="0">
              <a:srgbClr val="C0C0C0"/>
            </a:outerShdw>
          </a:effectLst>
          <a:uFillTx/>
          <a:latin typeface="Arial"/>
          <a:ea typeface="Arial"/>
          <a:cs typeface="Arial"/>
          <a:sym typeface="Arial"/>
        </a:defRPr>
      </a:lvl2pPr>
      <a:lvl3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003366"/>
          </a:solidFill>
          <a:effectLst>
            <a:outerShdw blurRad="38100" dist="38100" dir="2700000" rotWithShape="0">
              <a:srgbClr val="C0C0C0"/>
            </a:outerShdw>
          </a:effectLst>
          <a:uFillTx/>
          <a:latin typeface="Arial"/>
          <a:ea typeface="Arial"/>
          <a:cs typeface="Arial"/>
          <a:sym typeface="Arial"/>
        </a:defRPr>
      </a:lvl3pPr>
      <a:lvl4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003366"/>
          </a:solidFill>
          <a:effectLst>
            <a:outerShdw blurRad="38100" dist="38100" dir="2700000" rotWithShape="0">
              <a:srgbClr val="C0C0C0"/>
            </a:outerShdw>
          </a:effectLst>
          <a:uFillTx/>
          <a:latin typeface="Arial"/>
          <a:ea typeface="Arial"/>
          <a:cs typeface="Arial"/>
          <a:sym typeface="Arial"/>
        </a:defRPr>
      </a:lvl4pPr>
      <a:lvl5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003366"/>
          </a:solidFill>
          <a:effectLst>
            <a:outerShdw blurRad="38100" dist="38100" dir="2700000" rotWithShape="0">
              <a:srgbClr val="C0C0C0"/>
            </a:outerShdw>
          </a:effectLst>
          <a:uFillTx/>
          <a:latin typeface="Arial"/>
          <a:ea typeface="Arial"/>
          <a:cs typeface="Arial"/>
          <a:sym typeface="Arial"/>
        </a:defRPr>
      </a:lvl5pPr>
      <a:lvl6pPr marL="0" marR="0" indent="457200" algn="l" defTabSz="914400" rtl="0" latinLnBrk="0">
        <a:lnSpc>
          <a:spcPct val="100000"/>
        </a:lnSpc>
        <a:spcBef>
          <a:spcPts val="0"/>
        </a:spcBef>
        <a:spcAft>
          <a:spcPts val="0"/>
        </a:spcAft>
        <a:buClrTx/>
        <a:buSzTx/>
        <a:buFontTx/>
        <a:buNone/>
        <a:tabLst/>
        <a:defRPr sz="2800" b="0" i="0" u="none" strike="noStrike" cap="none" spc="0" baseline="0">
          <a:ln>
            <a:noFill/>
          </a:ln>
          <a:solidFill>
            <a:srgbClr val="003366"/>
          </a:solidFill>
          <a:effectLst>
            <a:outerShdw blurRad="38100" dist="38100" dir="2700000" rotWithShape="0">
              <a:srgbClr val="C0C0C0"/>
            </a:outerShdw>
          </a:effectLst>
          <a:uFillTx/>
          <a:latin typeface="Arial"/>
          <a:ea typeface="Arial"/>
          <a:cs typeface="Arial"/>
          <a:sym typeface="Arial"/>
        </a:defRPr>
      </a:lvl6pPr>
      <a:lvl7pPr marL="0" marR="0" indent="914400" algn="l" defTabSz="914400" rtl="0" latinLnBrk="0">
        <a:lnSpc>
          <a:spcPct val="100000"/>
        </a:lnSpc>
        <a:spcBef>
          <a:spcPts val="0"/>
        </a:spcBef>
        <a:spcAft>
          <a:spcPts val="0"/>
        </a:spcAft>
        <a:buClrTx/>
        <a:buSzTx/>
        <a:buFontTx/>
        <a:buNone/>
        <a:tabLst/>
        <a:defRPr sz="2800" b="0" i="0" u="none" strike="noStrike" cap="none" spc="0" baseline="0">
          <a:ln>
            <a:noFill/>
          </a:ln>
          <a:solidFill>
            <a:srgbClr val="003366"/>
          </a:solidFill>
          <a:effectLst>
            <a:outerShdw blurRad="38100" dist="38100" dir="2700000" rotWithShape="0">
              <a:srgbClr val="C0C0C0"/>
            </a:outerShdw>
          </a:effectLst>
          <a:uFillTx/>
          <a:latin typeface="Arial"/>
          <a:ea typeface="Arial"/>
          <a:cs typeface="Arial"/>
          <a:sym typeface="Arial"/>
        </a:defRPr>
      </a:lvl7pPr>
      <a:lvl8pPr marL="0" marR="0" indent="1371600" algn="l" defTabSz="914400" rtl="0" latinLnBrk="0">
        <a:lnSpc>
          <a:spcPct val="100000"/>
        </a:lnSpc>
        <a:spcBef>
          <a:spcPts val="0"/>
        </a:spcBef>
        <a:spcAft>
          <a:spcPts val="0"/>
        </a:spcAft>
        <a:buClrTx/>
        <a:buSzTx/>
        <a:buFontTx/>
        <a:buNone/>
        <a:tabLst/>
        <a:defRPr sz="2800" b="0" i="0" u="none" strike="noStrike" cap="none" spc="0" baseline="0">
          <a:ln>
            <a:noFill/>
          </a:ln>
          <a:solidFill>
            <a:srgbClr val="003366"/>
          </a:solidFill>
          <a:effectLst>
            <a:outerShdw blurRad="38100" dist="38100" dir="2700000" rotWithShape="0">
              <a:srgbClr val="C0C0C0"/>
            </a:outerShdw>
          </a:effectLst>
          <a:uFillTx/>
          <a:latin typeface="Arial"/>
          <a:ea typeface="Arial"/>
          <a:cs typeface="Arial"/>
          <a:sym typeface="Arial"/>
        </a:defRPr>
      </a:lvl8pPr>
      <a:lvl9pPr marL="0" marR="0" indent="1828800" algn="l" defTabSz="914400" rtl="0" latinLnBrk="0">
        <a:lnSpc>
          <a:spcPct val="100000"/>
        </a:lnSpc>
        <a:spcBef>
          <a:spcPts val="0"/>
        </a:spcBef>
        <a:spcAft>
          <a:spcPts val="0"/>
        </a:spcAft>
        <a:buClrTx/>
        <a:buSzTx/>
        <a:buFontTx/>
        <a:buNone/>
        <a:tabLst/>
        <a:defRPr sz="2800" b="0" i="0" u="none" strike="noStrike" cap="none" spc="0" baseline="0">
          <a:ln>
            <a:noFill/>
          </a:ln>
          <a:solidFill>
            <a:srgbClr val="003366"/>
          </a:solidFill>
          <a:effectLst>
            <a:outerShdw blurRad="38100" dist="38100" dir="2700000" rotWithShape="0">
              <a:srgbClr val="C0C0C0"/>
            </a:outerShdw>
          </a:effectLst>
          <a:uFillTx/>
          <a:latin typeface="Arial"/>
          <a:ea typeface="Arial"/>
          <a:cs typeface="Arial"/>
          <a:sym typeface="Arial"/>
        </a:defRPr>
      </a:lvl9pPr>
    </p:titleStyle>
    <p:bodyStyle>
      <a:lvl1pPr marL="342900" marR="0" indent="-342900" algn="l" defTabSz="914400" rtl="0" latinLnBrk="0">
        <a:lnSpc>
          <a:spcPct val="100000"/>
        </a:lnSpc>
        <a:spcBef>
          <a:spcPts val="500"/>
        </a:spcBef>
        <a:spcAft>
          <a:spcPts val="0"/>
        </a:spcAft>
        <a:buClrTx/>
        <a:buSzPct val="60000"/>
        <a:buFontTx/>
        <a:buBlip>
          <a:blip r:embed="rId14"/>
        </a:buBlip>
        <a:tabLst/>
        <a:defRPr sz="2400" b="0" i="0" u="none" strike="noStrike" cap="none" spc="0" baseline="0">
          <a:ln>
            <a:noFill/>
          </a:ln>
          <a:solidFill>
            <a:srgbClr val="000000"/>
          </a:solidFill>
          <a:uFillTx/>
          <a:latin typeface="Arial"/>
          <a:ea typeface="Arial"/>
          <a:cs typeface="Arial"/>
          <a:sym typeface="Arial"/>
        </a:defRPr>
      </a:lvl1pPr>
      <a:lvl2pPr marL="768927" marR="0" indent="-311727" algn="l" defTabSz="914400" rtl="0" latinLnBrk="0">
        <a:lnSpc>
          <a:spcPct val="100000"/>
        </a:lnSpc>
        <a:spcBef>
          <a:spcPts val="500"/>
        </a:spcBef>
        <a:spcAft>
          <a:spcPts val="0"/>
        </a:spcAft>
        <a:buClrTx/>
        <a:buSzPct val="75000"/>
        <a:buFontTx/>
        <a:buBlip>
          <a:blip r:embed="rId15"/>
        </a:buBlip>
        <a:tabLst/>
        <a:defRPr sz="2400" b="0" i="0" u="none" strike="noStrike" cap="none" spc="0" baseline="0">
          <a:ln>
            <a:noFill/>
          </a:ln>
          <a:solidFill>
            <a:srgbClr val="000000"/>
          </a:solidFill>
          <a:uFillTx/>
          <a:latin typeface="Arial"/>
          <a:ea typeface="Arial"/>
          <a:cs typeface="Arial"/>
          <a:sym typeface="Arial"/>
        </a:defRPr>
      </a:lvl2pPr>
      <a:lvl3pPr marL="1188719" marR="0" indent="-274319" algn="l" defTabSz="914400" rtl="0" latinLnBrk="0">
        <a:lnSpc>
          <a:spcPct val="100000"/>
        </a:lnSpc>
        <a:spcBef>
          <a:spcPts val="500"/>
        </a:spcBef>
        <a:spcAft>
          <a:spcPts val="0"/>
        </a:spcAft>
        <a:buClrTx/>
        <a:buSzPct val="70000"/>
        <a:buFontTx/>
        <a:buBlip>
          <a:blip r:embed="rId16"/>
        </a:buBlip>
        <a:tabLst/>
        <a:defRPr sz="2400" b="0" i="0" u="none" strike="noStrike" cap="none" spc="0" baseline="0">
          <a:ln>
            <a:noFill/>
          </a:ln>
          <a:solidFill>
            <a:srgbClr val="000000"/>
          </a:solidFill>
          <a:uFillTx/>
          <a:latin typeface="Arial"/>
          <a:ea typeface="Arial"/>
          <a:cs typeface="Arial"/>
          <a:sym typeface="Arial"/>
        </a:defRPr>
      </a:lvl3pPr>
      <a:lvl4pPr marL="1676400" marR="0" indent="-304800" algn="l" defTabSz="914400" rtl="0" latinLnBrk="0">
        <a:lnSpc>
          <a:spcPct val="100000"/>
        </a:lnSpc>
        <a:spcBef>
          <a:spcPts val="500"/>
        </a:spcBef>
        <a:spcAft>
          <a:spcPts val="0"/>
        </a:spcAft>
        <a:buClrTx/>
        <a:buSzPct val="100000"/>
        <a:buFontTx/>
        <a:buChar char="–"/>
        <a:tabLst/>
        <a:defRPr sz="2400" b="0" i="0" u="none" strike="noStrike" cap="none" spc="0" baseline="0">
          <a:ln>
            <a:noFill/>
          </a:ln>
          <a:solidFill>
            <a:srgbClr val="000000"/>
          </a:solidFill>
          <a:uFillTx/>
          <a:latin typeface="Arial"/>
          <a:ea typeface="Arial"/>
          <a:cs typeface="Arial"/>
          <a:sym typeface="Arial"/>
        </a:defRPr>
      </a:lvl4pPr>
      <a:lvl5pPr marL="2171700" marR="0" indent="-342900" algn="l" defTabSz="914400" rtl="0" latinLnBrk="0">
        <a:lnSpc>
          <a:spcPct val="100000"/>
        </a:lnSpc>
        <a:spcBef>
          <a:spcPts val="500"/>
        </a:spcBef>
        <a:spcAft>
          <a:spcPts val="0"/>
        </a:spcAft>
        <a:buClrTx/>
        <a:buSzPct val="100000"/>
        <a:buFontTx/>
        <a:buChar char="»"/>
        <a:tabLst/>
        <a:defRPr sz="2400" b="0" i="0" u="none" strike="noStrike" cap="none" spc="0" baseline="0">
          <a:ln>
            <a:noFill/>
          </a:ln>
          <a:solidFill>
            <a:srgbClr val="000000"/>
          </a:solidFill>
          <a:uFillTx/>
          <a:latin typeface="Arial"/>
          <a:ea typeface="Arial"/>
          <a:cs typeface="Arial"/>
          <a:sym typeface="Arial"/>
        </a:defRPr>
      </a:lvl5pPr>
      <a:lvl6pPr marL="2628900" marR="0" indent="-342900" algn="l" defTabSz="914400" rtl="0" latinLnBrk="0">
        <a:lnSpc>
          <a:spcPct val="100000"/>
        </a:lnSpc>
        <a:spcBef>
          <a:spcPts val="500"/>
        </a:spcBef>
        <a:spcAft>
          <a:spcPts val="0"/>
        </a:spcAft>
        <a:buClrTx/>
        <a:buSzPct val="100000"/>
        <a:buFontTx/>
        <a:buChar char="»"/>
        <a:tabLst/>
        <a:defRPr sz="2400" b="0" i="0" u="none" strike="noStrike" cap="none" spc="0" baseline="0">
          <a:ln>
            <a:noFill/>
          </a:ln>
          <a:solidFill>
            <a:srgbClr val="000000"/>
          </a:solidFill>
          <a:uFillTx/>
          <a:latin typeface="Arial"/>
          <a:ea typeface="Arial"/>
          <a:cs typeface="Arial"/>
          <a:sym typeface="Arial"/>
        </a:defRPr>
      </a:lvl6pPr>
      <a:lvl7pPr marL="3086100" marR="0" indent="-342900" algn="l" defTabSz="914400" rtl="0" latinLnBrk="0">
        <a:lnSpc>
          <a:spcPct val="100000"/>
        </a:lnSpc>
        <a:spcBef>
          <a:spcPts val="500"/>
        </a:spcBef>
        <a:spcAft>
          <a:spcPts val="0"/>
        </a:spcAft>
        <a:buClrTx/>
        <a:buSzPct val="100000"/>
        <a:buFontTx/>
        <a:buChar char="»"/>
        <a:tabLst/>
        <a:defRPr sz="2400" b="0" i="0" u="none" strike="noStrike" cap="none" spc="0" baseline="0">
          <a:ln>
            <a:noFill/>
          </a:ln>
          <a:solidFill>
            <a:srgbClr val="000000"/>
          </a:solidFill>
          <a:uFillTx/>
          <a:latin typeface="Arial"/>
          <a:ea typeface="Arial"/>
          <a:cs typeface="Arial"/>
          <a:sym typeface="Arial"/>
        </a:defRPr>
      </a:lvl7pPr>
      <a:lvl8pPr marL="3543300" marR="0" indent="-342900" algn="l" defTabSz="914400" rtl="0" latinLnBrk="0">
        <a:lnSpc>
          <a:spcPct val="100000"/>
        </a:lnSpc>
        <a:spcBef>
          <a:spcPts val="500"/>
        </a:spcBef>
        <a:spcAft>
          <a:spcPts val="0"/>
        </a:spcAft>
        <a:buClrTx/>
        <a:buSzPct val="100000"/>
        <a:buFontTx/>
        <a:buChar char="»"/>
        <a:tabLst/>
        <a:defRPr sz="2400" b="0" i="0" u="none" strike="noStrike" cap="none" spc="0" baseline="0">
          <a:ln>
            <a:noFill/>
          </a:ln>
          <a:solidFill>
            <a:srgbClr val="000000"/>
          </a:solidFill>
          <a:uFillTx/>
          <a:latin typeface="Arial"/>
          <a:ea typeface="Arial"/>
          <a:cs typeface="Arial"/>
          <a:sym typeface="Arial"/>
        </a:defRPr>
      </a:lvl8pPr>
      <a:lvl9pPr marL="4000500" marR="0" indent="-342900" algn="l" defTabSz="914400" rtl="0" latinLnBrk="0">
        <a:lnSpc>
          <a:spcPct val="100000"/>
        </a:lnSpc>
        <a:spcBef>
          <a:spcPts val="500"/>
        </a:spcBef>
        <a:spcAft>
          <a:spcPts val="0"/>
        </a:spcAft>
        <a:buClrTx/>
        <a:buSzPct val="100000"/>
        <a:buFontTx/>
        <a:buChar char="»"/>
        <a:tabLst/>
        <a:defRPr sz="2400" b="0" i="0" u="none" strike="noStrike" cap="none" spc="0" baseline="0">
          <a:ln>
            <a:noFill/>
          </a:ln>
          <a:solidFill>
            <a:srgbClr val="000000"/>
          </a:solidFill>
          <a:uFillTx/>
          <a:latin typeface="Arial"/>
          <a:ea typeface="Arial"/>
          <a:cs typeface="Arial"/>
          <a:sym typeface="Arial"/>
        </a:defRPr>
      </a:lvl9pPr>
    </p:bodyStyle>
    <p:otherStyle>
      <a:lvl1pPr marL="0" marR="0" indent="0" algn="ct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effectLst>
            <a:outerShdw blurRad="38100" dist="38100" dir="2700000" rotWithShape="0">
              <a:srgbClr val="C0C0C0"/>
            </a:outerShdw>
          </a:effectLst>
          <a:uFillTx/>
          <a:latin typeface="+mn-lt"/>
          <a:ea typeface="+mn-ea"/>
          <a:cs typeface="+mn-cs"/>
          <a:sym typeface="Trebuchet MS"/>
        </a:defRPr>
      </a:lvl1pPr>
      <a:lvl2pPr marL="0" marR="0" indent="457200" algn="ct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effectLst>
            <a:outerShdw blurRad="38100" dist="38100" dir="2700000" rotWithShape="0">
              <a:srgbClr val="C0C0C0"/>
            </a:outerShdw>
          </a:effectLst>
          <a:uFillTx/>
          <a:latin typeface="+mn-lt"/>
          <a:ea typeface="+mn-ea"/>
          <a:cs typeface="+mn-cs"/>
          <a:sym typeface="Trebuchet MS"/>
        </a:defRPr>
      </a:lvl2pPr>
      <a:lvl3pPr marL="0" marR="0" indent="914400" algn="ct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effectLst>
            <a:outerShdw blurRad="38100" dist="38100" dir="2700000" rotWithShape="0">
              <a:srgbClr val="C0C0C0"/>
            </a:outerShdw>
          </a:effectLst>
          <a:uFillTx/>
          <a:latin typeface="+mn-lt"/>
          <a:ea typeface="+mn-ea"/>
          <a:cs typeface="+mn-cs"/>
          <a:sym typeface="Trebuchet MS"/>
        </a:defRPr>
      </a:lvl3pPr>
      <a:lvl4pPr marL="0" marR="0" indent="1371600" algn="ct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effectLst>
            <a:outerShdw blurRad="38100" dist="38100" dir="2700000" rotWithShape="0">
              <a:srgbClr val="C0C0C0"/>
            </a:outerShdw>
          </a:effectLst>
          <a:uFillTx/>
          <a:latin typeface="+mn-lt"/>
          <a:ea typeface="+mn-ea"/>
          <a:cs typeface="+mn-cs"/>
          <a:sym typeface="Trebuchet MS"/>
        </a:defRPr>
      </a:lvl4pPr>
      <a:lvl5pPr marL="0" marR="0" indent="1828800" algn="ct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effectLst>
            <a:outerShdw blurRad="38100" dist="38100" dir="2700000" rotWithShape="0">
              <a:srgbClr val="C0C0C0"/>
            </a:outerShdw>
          </a:effectLst>
          <a:uFillTx/>
          <a:latin typeface="+mn-lt"/>
          <a:ea typeface="+mn-ea"/>
          <a:cs typeface="+mn-cs"/>
          <a:sym typeface="Trebuchet MS"/>
        </a:defRPr>
      </a:lvl5pPr>
      <a:lvl6pPr marL="0" marR="0" indent="2286000" algn="ct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effectLst>
            <a:outerShdw blurRad="38100" dist="38100" dir="2700000" rotWithShape="0">
              <a:srgbClr val="C0C0C0"/>
            </a:outerShdw>
          </a:effectLst>
          <a:uFillTx/>
          <a:latin typeface="+mn-lt"/>
          <a:ea typeface="+mn-ea"/>
          <a:cs typeface="+mn-cs"/>
          <a:sym typeface="Trebuchet MS"/>
        </a:defRPr>
      </a:lvl6pPr>
      <a:lvl7pPr marL="0" marR="0" indent="2743200" algn="ct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effectLst>
            <a:outerShdw blurRad="38100" dist="38100" dir="2700000" rotWithShape="0">
              <a:srgbClr val="C0C0C0"/>
            </a:outerShdw>
          </a:effectLst>
          <a:uFillTx/>
          <a:latin typeface="+mn-lt"/>
          <a:ea typeface="+mn-ea"/>
          <a:cs typeface="+mn-cs"/>
          <a:sym typeface="Trebuchet MS"/>
        </a:defRPr>
      </a:lvl7pPr>
      <a:lvl8pPr marL="0" marR="0" indent="3200400" algn="ct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effectLst>
            <a:outerShdw blurRad="38100" dist="38100" dir="2700000" rotWithShape="0">
              <a:srgbClr val="C0C0C0"/>
            </a:outerShdw>
          </a:effectLst>
          <a:uFillTx/>
          <a:latin typeface="+mn-lt"/>
          <a:ea typeface="+mn-ea"/>
          <a:cs typeface="+mn-cs"/>
          <a:sym typeface="Trebuchet MS"/>
        </a:defRPr>
      </a:lvl8pPr>
      <a:lvl9pPr marL="0" marR="0" indent="3657600" algn="ct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effectLst>
            <a:outerShdw blurRad="38100" dist="38100" dir="2700000" rotWithShape="0">
              <a:srgbClr val="C0C0C0"/>
            </a:outerShdw>
          </a:effectLst>
          <a:uFillTx/>
          <a:latin typeface="+mn-lt"/>
          <a:ea typeface="+mn-ea"/>
          <a:cs typeface="+mn-cs"/>
          <a:sym typeface="Trebuchet M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6.xml"/><Relationship Id="rId4" Type="http://schemas.openxmlformats.org/officeDocument/2006/relationships/image" Target="../media/image12.png"/></Relationships>
</file>

<file path=ppt/slides/_rels/slide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6.xml"/><Relationship Id="rId4" Type="http://schemas.openxmlformats.org/officeDocument/2006/relationships/image" Target="../media/image19.png"/></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6.xml"/><Relationship Id="rId4" Type="http://schemas.openxmlformats.org/officeDocument/2006/relationships/image" Target="../media/image22.png"/></Relationships>
</file>

<file path=ppt/slides/_rels/slide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10.xml"/></Relationships>
</file>

<file path=ppt/slides/_rels/slide45.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Layout" Target="../slideLayouts/slideLayout10.xml"/></Relationships>
</file>

<file path=ppt/slides/_rels/slide46.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Layout" Target="../slideLayouts/slideLayout10.xml"/></Relationships>
</file>

<file path=ppt/slides/_rels/slide47.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Layout" Target="../slideLayouts/slideLayout10.xml"/></Relationships>
</file>

<file path=ppt/slides/_rels/slide48.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Layout" Target="../slideLayouts/slideLayout10.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0.xml"/></Relationships>
</file>

<file path=ppt/slides/_rels/slide5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0.xml"/></Relationships>
</file>

<file path=ppt/slides/_rels/slide5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0.xml"/></Relationships>
</file>

<file path=ppt/slides/_rels/slide5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0.xml"/></Relationships>
</file>

<file path=ppt/slides/_rels/slide5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0.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Shape 119"/>
          <p:cNvSpPr>
            <a:spLocks noGrp="1"/>
          </p:cNvSpPr>
          <p:nvPr>
            <p:ph type="title"/>
          </p:nvPr>
        </p:nvSpPr>
        <p:spPr>
          <a:xfrm>
            <a:off x="685800" y="2101850"/>
            <a:ext cx="7772400" cy="889000"/>
          </a:xfrm>
          <a:prstGeom prst="rect">
            <a:avLst/>
          </a:prstGeom>
        </p:spPr>
        <p:txBody>
          <a:bodyPr/>
          <a:lstStyle>
            <a:lvl1pPr>
              <a:defRPr sz="3200"/>
            </a:lvl1pPr>
          </a:lstStyle>
          <a:p>
            <a:r>
              <a:t>Power Enjoy Project</a:t>
            </a:r>
          </a:p>
        </p:txBody>
      </p:sp>
      <p:sp>
        <p:nvSpPr>
          <p:cNvPr id="120" name="Shape 120"/>
          <p:cNvSpPr>
            <a:spLocks noGrp="1"/>
          </p:cNvSpPr>
          <p:nvPr>
            <p:ph type="body" sz="quarter" idx="1"/>
          </p:nvPr>
        </p:nvSpPr>
        <p:spPr>
          <a:xfrm>
            <a:off x="6431361" y="5013176"/>
            <a:ext cx="2023645" cy="914401"/>
          </a:xfrm>
          <a:prstGeom prst="rect">
            <a:avLst/>
          </a:prstGeom>
        </p:spPr>
        <p:txBody>
          <a:bodyPr>
            <a:normAutofit lnSpcReduction="10000"/>
          </a:bodyPr>
          <a:lstStyle/>
          <a:p>
            <a:pPr algn="l" defTabSz="640079">
              <a:spcBef>
                <a:spcPts val="300"/>
              </a:spcBef>
              <a:defRPr sz="1260">
                <a:effectLst>
                  <a:outerShdw blurRad="26669" dist="26669" dir="2700000" rotWithShape="0">
                    <a:srgbClr val="C0C0C0"/>
                  </a:outerShdw>
                </a:effectLst>
              </a:defRPr>
            </a:pPr>
            <a:r>
              <a:t>Team:</a:t>
            </a:r>
          </a:p>
          <a:p>
            <a:pPr algn="l" defTabSz="640079">
              <a:spcBef>
                <a:spcPts val="300"/>
              </a:spcBef>
              <a:defRPr sz="1260">
                <a:effectLst>
                  <a:outerShdw blurRad="26669" dist="26669" dir="2700000" rotWithShape="0">
                    <a:srgbClr val="C0C0C0"/>
                  </a:outerShdw>
                </a:effectLst>
              </a:defRPr>
            </a:pPr>
            <a:r>
              <a:t>Marco FERNI</a:t>
            </a:r>
          </a:p>
          <a:p>
            <a:pPr algn="l" defTabSz="640079">
              <a:spcBef>
                <a:spcPts val="300"/>
              </a:spcBef>
              <a:defRPr sz="1260">
                <a:effectLst>
                  <a:outerShdw blurRad="26669" dist="26669" dir="2700000" rotWithShape="0">
                    <a:srgbClr val="C0C0C0"/>
                  </a:outerShdw>
                </a:effectLst>
              </a:defRPr>
            </a:pPr>
            <a:r>
              <a:t>Angelo Claudio RE</a:t>
            </a:r>
          </a:p>
          <a:p>
            <a:pPr algn="l" defTabSz="640079">
              <a:spcBef>
                <a:spcPts val="300"/>
              </a:spcBef>
              <a:defRPr sz="1260">
                <a:effectLst>
                  <a:outerShdw blurRad="26669" dist="26669" dir="2700000" rotWithShape="0">
                    <a:srgbClr val="C0C0C0"/>
                  </a:outerShdw>
                </a:effectLst>
              </a:defRPr>
            </a:pPr>
            <a:r>
              <a:t>Gabriele TERMIGNONE</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 name="Shape 152"/>
          <p:cNvSpPr>
            <a:spLocks noGrp="1"/>
          </p:cNvSpPr>
          <p:nvPr>
            <p:ph type="sldNum" sz="quarter" idx="4294967295"/>
          </p:nvPr>
        </p:nvSpPr>
        <p:spPr>
          <a:xfrm>
            <a:off x="3505200" y="6190472"/>
            <a:ext cx="2133600" cy="368301"/>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10</a:t>
            </a:fld>
            <a:endParaRPr/>
          </a:p>
        </p:txBody>
      </p:sp>
      <p:sp>
        <p:nvSpPr>
          <p:cNvPr id="153" name="Shape 153"/>
          <p:cNvSpPr>
            <a:spLocks noGrp="1"/>
          </p:cNvSpPr>
          <p:nvPr>
            <p:ph type="title"/>
          </p:nvPr>
        </p:nvSpPr>
        <p:spPr>
          <a:xfrm>
            <a:off x="685800" y="2101850"/>
            <a:ext cx="7772400" cy="889000"/>
          </a:xfrm>
          <a:prstGeom prst="rect">
            <a:avLst/>
          </a:prstGeom>
        </p:spPr>
        <p:txBody>
          <a:bodyPr/>
          <a:lstStyle>
            <a:lvl1pPr>
              <a:defRPr sz="3200"/>
            </a:lvl1pPr>
          </a:lstStyle>
          <a:p>
            <a:r>
              <a:t>Goals</a:t>
            </a:r>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Shape 148"/>
          <p:cNvSpPr>
            <a:spLocks noGrp="1"/>
          </p:cNvSpPr>
          <p:nvPr>
            <p:ph type="title"/>
          </p:nvPr>
        </p:nvSpPr>
        <p:spPr>
          <a:prstGeom prst="rect">
            <a:avLst/>
          </a:prstGeom>
        </p:spPr>
        <p:txBody>
          <a:bodyPr/>
          <a:lstStyle/>
          <a:p>
            <a:r>
              <a:rPr lang="it-IT" dirty="0" err="1"/>
              <a:t>Goals</a:t>
            </a:r>
            <a:r>
              <a:rPr lang="it-IT" dirty="0"/>
              <a:t> </a:t>
            </a:r>
            <a:r>
              <a:rPr dirty="0"/>
              <a:t>(</a:t>
            </a:r>
            <a:r>
              <a:rPr lang="it-IT" dirty="0"/>
              <a:t>1</a:t>
            </a:r>
            <a:r>
              <a:rPr dirty="0"/>
              <a:t>/2)</a:t>
            </a:r>
          </a:p>
        </p:txBody>
      </p:sp>
      <p:sp>
        <p:nvSpPr>
          <p:cNvPr id="149" name="Shape 149"/>
          <p:cNvSpPr>
            <a:spLocks noGrp="1"/>
          </p:cNvSpPr>
          <p:nvPr>
            <p:ph type="body" idx="1"/>
          </p:nvPr>
        </p:nvSpPr>
        <p:spPr>
          <a:prstGeom prst="rect">
            <a:avLst/>
          </a:prstGeom>
        </p:spPr>
        <p:txBody>
          <a:bodyPr/>
          <a:lstStyle/>
          <a:p>
            <a:pPr>
              <a:lnSpc>
                <a:spcPct val="120000"/>
              </a:lnSpc>
              <a:defRPr sz="1600"/>
            </a:pPr>
            <a:r>
              <a:rPr lang="it-IT" sz="1600" dirty="0"/>
              <a:t>G1: </a:t>
            </a:r>
            <a:r>
              <a:rPr lang="en-US" sz="1600" dirty="0"/>
              <a:t>Ensure system’s accessibility</a:t>
            </a:r>
          </a:p>
          <a:p>
            <a:pPr>
              <a:lnSpc>
                <a:spcPct val="120000"/>
              </a:lnSpc>
              <a:defRPr sz="1600"/>
            </a:pPr>
            <a:r>
              <a:rPr lang="it-IT" sz="1600" dirty="0"/>
              <a:t>G2: </a:t>
            </a:r>
            <a:r>
              <a:rPr lang="en-US" sz="1600" dirty="0"/>
              <a:t>Supervisors must be able to check cars’ status</a:t>
            </a:r>
          </a:p>
          <a:p>
            <a:pPr>
              <a:lnSpc>
                <a:spcPct val="120000"/>
              </a:lnSpc>
              <a:defRPr sz="1600"/>
            </a:pPr>
            <a:r>
              <a:rPr lang="it-IT" sz="1600" dirty="0"/>
              <a:t>G3: </a:t>
            </a:r>
            <a:r>
              <a:rPr lang="en-US" sz="1600" dirty="0"/>
              <a:t>Supervisor should be able to dispatch ”recharge on site” correctly</a:t>
            </a:r>
          </a:p>
          <a:p>
            <a:pPr>
              <a:lnSpc>
                <a:spcPct val="120000"/>
              </a:lnSpc>
              <a:defRPr sz="1600"/>
            </a:pPr>
            <a:r>
              <a:rPr lang="it-IT" sz="1600" dirty="0"/>
              <a:t>G4: </a:t>
            </a:r>
            <a:r>
              <a:rPr lang="en-US" sz="1600" dirty="0"/>
              <a:t>Supervisor should be able to dispatch ”car recovery” correctly</a:t>
            </a:r>
          </a:p>
          <a:p>
            <a:pPr>
              <a:lnSpc>
                <a:spcPct val="120000"/>
              </a:lnSpc>
              <a:defRPr sz="1600"/>
            </a:pPr>
            <a:r>
              <a:rPr lang="it-IT" sz="1600" dirty="0"/>
              <a:t>G5: </a:t>
            </a:r>
            <a:r>
              <a:rPr lang="en-US" sz="1600" dirty="0"/>
              <a:t>Guarantee the correctness of each car’s ”availability state”</a:t>
            </a:r>
            <a:endParaRPr lang="it-IT" sz="1600" dirty="0"/>
          </a:p>
          <a:p>
            <a:pPr>
              <a:lnSpc>
                <a:spcPct val="120000"/>
              </a:lnSpc>
              <a:defRPr sz="1600"/>
            </a:pPr>
            <a:r>
              <a:rPr lang="it-IT" sz="1600" dirty="0"/>
              <a:t>G6: </a:t>
            </a:r>
            <a:r>
              <a:rPr lang="en-US" sz="1600" dirty="0"/>
              <a:t>Allow user to find available cars within a certain distance from a specified place</a:t>
            </a:r>
            <a:endParaRPr lang="it-IT" sz="1600" dirty="0"/>
          </a:p>
        </p:txBody>
      </p:sp>
      <p:sp>
        <p:nvSpPr>
          <p:cNvPr id="150" name="Shape 150"/>
          <p:cNvSpPr>
            <a:spLocks noGrp="1"/>
          </p:cNvSpPr>
          <p:nvPr>
            <p:ph type="sldNum" sz="quarter" idx="2"/>
          </p:nvPr>
        </p:nvSpPr>
        <p:spPr>
          <a:xfrm>
            <a:off x="4479969" y="6337300"/>
            <a:ext cx="184062" cy="269240"/>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11</a:t>
            </a:fld>
            <a:endParaRPr/>
          </a:p>
        </p:txBody>
      </p:sp>
    </p:spTree>
    <p:extLst>
      <p:ext uri="{BB962C8B-B14F-4D97-AF65-F5344CB8AC3E}">
        <p14:creationId xmlns:p14="http://schemas.microsoft.com/office/powerpoint/2010/main" val="3553594712"/>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Shape 148"/>
          <p:cNvSpPr>
            <a:spLocks noGrp="1"/>
          </p:cNvSpPr>
          <p:nvPr>
            <p:ph type="title"/>
          </p:nvPr>
        </p:nvSpPr>
        <p:spPr>
          <a:prstGeom prst="rect">
            <a:avLst/>
          </a:prstGeom>
        </p:spPr>
        <p:txBody>
          <a:bodyPr/>
          <a:lstStyle/>
          <a:p>
            <a:r>
              <a:rPr lang="it-IT" dirty="0" err="1"/>
              <a:t>Goals</a:t>
            </a:r>
            <a:r>
              <a:rPr lang="it-IT" dirty="0"/>
              <a:t> </a:t>
            </a:r>
            <a:r>
              <a:rPr dirty="0"/>
              <a:t>(</a:t>
            </a:r>
            <a:r>
              <a:rPr lang="it-IT" dirty="0"/>
              <a:t>2</a:t>
            </a:r>
            <a:r>
              <a:rPr dirty="0"/>
              <a:t>/2)</a:t>
            </a:r>
          </a:p>
        </p:txBody>
      </p:sp>
      <p:sp>
        <p:nvSpPr>
          <p:cNvPr id="149" name="Shape 149"/>
          <p:cNvSpPr>
            <a:spLocks noGrp="1"/>
          </p:cNvSpPr>
          <p:nvPr>
            <p:ph type="body" idx="1"/>
          </p:nvPr>
        </p:nvSpPr>
        <p:spPr>
          <a:prstGeom prst="rect">
            <a:avLst/>
          </a:prstGeom>
        </p:spPr>
        <p:txBody>
          <a:bodyPr/>
          <a:lstStyle/>
          <a:p>
            <a:pPr>
              <a:lnSpc>
                <a:spcPct val="120000"/>
              </a:lnSpc>
              <a:defRPr sz="1600"/>
            </a:pPr>
            <a:r>
              <a:rPr lang="it-IT" sz="1600" dirty="0"/>
              <a:t>G7: </a:t>
            </a:r>
            <a:r>
              <a:rPr lang="en-US" sz="1600" dirty="0"/>
              <a:t>Allow user to reserve a single car</a:t>
            </a:r>
            <a:endParaRPr lang="it-IT" sz="1600" dirty="0"/>
          </a:p>
          <a:p>
            <a:pPr>
              <a:lnSpc>
                <a:spcPct val="120000"/>
              </a:lnSpc>
              <a:defRPr sz="1600"/>
            </a:pPr>
            <a:r>
              <a:rPr lang="it-IT" sz="1600" dirty="0"/>
              <a:t>G8: </a:t>
            </a:r>
            <a:r>
              <a:rPr lang="en-US" sz="1600" dirty="0"/>
              <a:t>Discourage fake and too long reservation</a:t>
            </a:r>
          </a:p>
          <a:p>
            <a:pPr>
              <a:lnSpc>
                <a:spcPct val="120000"/>
              </a:lnSpc>
              <a:defRPr sz="1600"/>
            </a:pPr>
            <a:r>
              <a:rPr lang="it-IT" sz="1600" dirty="0"/>
              <a:t>G9: </a:t>
            </a:r>
            <a:r>
              <a:rPr lang="en-US" sz="1600" dirty="0"/>
              <a:t>Allow the user who reserved the car to see information about his reservation</a:t>
            </a:r>
          </a:p>
          <a:p>
            <a:pPr>
              <a:lnSpc>
                <a:spcPct val="120000"/>
              </a:lnSpc>
              <a:defRPr sz="1600"/>
            </a:pPr>
            <a:r>
              <a:rPr lang="it-IT" sz="1600" dirty="0"/>
              <a:t>G10: </a:t>
            </a:r>
            <a:r>
              <a:rPr lang="en-US" sz="1600" dirty="0"/>
              <a:t>Allow only the user who reserved the car (and his passenger) to access it </a:t>
            </a:r>
          </a:p>
          <a:p>
            <a:pPr>
              <a:lnSpc>
                <a:spcPct val="120000"/>
              </a:lnSpc>
              <a:defRPr sz="1600"/>
            </a:pPr>
            <a:r>
              <a:rPr lang="it-IT" sz="1600" dirty="0"/>
              <a:t>G11: </a:t>
            </a:r>
            <a:r>
              <a:rPr lang="en-US" sz="1600" dirty="0"/>
              <a:t>Guarantee the correctness of the ”cost of the trip”</a:t>
            </a:r>
          </a:p>
          <a:p>
            <a:pPr>
              <a:lnSpc>
                <a:spcPct val="120000"/>
              </a:lnSpc>
              <a:defRPr sz="1600"/>
            </a:pPr>
            <a:r>
              <a:rPr lang="it-IT" sz="1600" dirty="0"/>
              <a:t>G12: </a:t>
            </a:r>
            <a:r>
              <a:rPr lang="en-US" sz="1600" dirty="0"/>
              <a:t>Guarantee the correctness of the ”virtuousness coefficient”</a:t>
            </a:r>
          </a:p>
          <a:p>
            <a:pPr>
              <a:lnSpc>
                <a:spcPct val="120000"/>
              </a:lnSpc>
              <a:defRPr sz="1600"/>
            </a:pPr>
            <a:r>
              <a:rPr lang="it-IT" sz="1600" dirty="0"/>
              <a:t>G13: </a:t>
            </a:r>
            <a:r>
              <a:rPr lang="en-US" sz="1600" dirty="0"/>
              <a:t>Guarantee the correctness and the payment of the final bill</a:t>
            </a:r>
            <a:endParaRPr lang="it-IT" sz="1600" dirty="0"/>
          </a:p>
          <a:p>
            <a:pPr>
              <a:lnSpc>
                <a:spcPct val="120000"/>
              </a:lnSpc>
              <a:defRPr sz="1600"/>
            </a:pPr>
            <a:r>
              <a:rPr lang="it-IT" sz="1600" dirty="0"/>
              <a:t>G14: </a:t>
            </a:r>
            <a:r>
              <a:rPr lang="en-US" sz="1600" dirty="0"/>
              <a:t>Support the users saving money</a:t>
            </a:r>
            <a:endParaRPr lang="it-IT" sz="1600" dirty="0"/>
          </a:p>
        </p:txBody>
      </p:sp>
      <p:sp>
        <p:nvSpPr>
          <p:cNvPr id="150" name="Shape 150"/>
          <p:cNvSpPr>
            <a:spLocks noGrp="1"/>
          </p:cNvSpPr>
          <p:nvPr>
            <p:ph type="sldNum" sz="quarter" idx="2"/>
          </p:nvPr>
        </p:nvSpPr>
        <p:spPr>
          <a:xfrm>
            <a:off x="4479969" y="6337300"/>
            <a:ext cx="184062" cy="269240"/>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12</a:t>
            </a:fld>
            <a:endParaRPr/>
          </a:p>
        </p:txBody>
      </p:sp>
    </p:spTree>
    <p:extLst>
      <p:ext uri="{BB962C8B-B14F-4D97-AF65-F5344CB8AC3E}">
        <p14:creationId xmlns:p14="http://schemas.microsoft.com/office/powerpoint/2010/main" val="963715182"/>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Shape 157"/>
          <p:cNvSpPr>
            <a:spLocks noGrp="1"/>
          </p:cNvSpPr>
          <p:nvPr>
            <p:ph type="sldNum" sz="quarter" idx="4294967295"/>
          </p:nvPr>
        </p:nvSpPr>
        <p:spPr>
          <a:xfrm>
            <a:off x="3505200" y="6190472"/>
            <a:ext cx="2133600" cy="368301"/>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13</a:t>
            </a:fld>
            <a:endParaRPr/>
          </a:p>
        </p:txBody>
      </p:sp>
      <p:sp>
        <p:nvSpPr>
          <p:cNvPr id="158" name="Shape 158"/>
          <p:cNvSpPr>
            <a:spLocks noGrp="1"/>
          </p:cNvSpPr>
          <p:nvPr>
            <p:ph type="title"/>
          </p:nvPr>
        </p:nvSpPr>
        <p:spPr>
          <a:xfrm>
            <a:off x="685800" y="2101850"/>
            <a:ext cx="7772400" cy="889000"/>
          </a:xfrm>
          <a:prstGeom prst="rect">
            <a:avLst/>
          </a:prstGeom>
        </p:spPr>
        <p:txBody>
          <a:bodyPr/>
          <a:lstStyle>
            <a:lvl1pPr>
              <a:defRPr sz="3200"/>
            </a:lvl1pPr>
          </a:lstStyle>
          <a:p>
            <a:r>
              <a:rPr lang="it-IT" dirty="0" err="1"/>
              <a:t>Scenarios</a:t>
            </a:r>
            <a:endParaRPr dirty="0"/>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Shape 148"/>
          <p:cNvSpPr>
            <a:spLocks noGrp="1"/>
          </p:cNvSpPr>
          <p:nvPr>
            <p:ph type="title"/>
          </p:nvPr>
        </p:nvSpPr>
        <p:spPr>
          <a:prstGeom prst="rect">
            <a:avLst/>
          </a:prstGeom>
        </p:spPr>
        <p:txBody>
          <a:bodyPr/>
          <a:lstStyle/>
          <a:p>
            <a:r>
              <a:rPr lang="it-IT" dirty="0" err="1"/>
              <a:t>Scenarios</a:t>
            </a:r>
            <a:endParaRPr dirty="0"/>
          </a:p>
        </p:txBody>
      </p:sp>
      <p:sp>
        <p:nvSpPr>
          <p:cNvPr id="149" name="Shape 149"/>
          <p:cNvSpPr>
            <a:spLocks noGrp="1"/>
          </p:cNvSpPr>
          <p:nvPr>
            <p:ph type="body" idx="1"/>
          </p:nvPr>
        </p:nvSpPr>
        <p:spPr>
          <a:prstGeom prst="rect">
            <a:avLst/>
          </a:prstGeom>
        </p:spPr>
        <p:txBody>
          <a:bodyPr>
            <a:normAutofit/>
          </a:bodyPr>
          <a:lstStyle/>
          <a:p>
            <a:pPr marL="0" indent="0">
              <a:lnSpc>
                <a:spcPct val="120000"/>
              </a:lnSpc>
              <a:buNone/>
              <a:defRPr sz="1600"/>
            </a:pPr>
            <a:r>
              <a:rPr lang="it-IT" sz="1600" dirty="0" err="1"/>
              <a:t>We</a:t>
            </a:r>
            <a:r>
              <a:rPr lang="it-IT" sz="1600" dirty="0"/>
              <a:t> </a:t>
            </a:r>
            <a:r>
              <a:rPr lang="it-IT" sz="1600" dirty="0" err="1"/>
              <a:t>identified</a:t>
            </a:r>
            <a:r>
              <a:rPr lang="it-IT" sz="1600" dirty="0"/>
              <a:t> 5 possibile </a:t>
            </a:r>
            <a:r>
              <a:rPr lang="it-IT" sz="1600" dirty="0" err="1"/>
              <a:t>scenarios</a:t>
            </a:r>
            <a:r>
              <a:rPr lang="it-IT" sz="1600" dirty="0"/>
              <a:t>:</a:t>
            </a:r>
          </a:p>
          <a:p>
            <a:pPr>
              <a:lnSpc>
                <a:spcPct val="120000"/>
              </a:lnSpc>
              <a:defRPr sz="1600"/>
            </a:pPr>
            <a:r>
              <a:rPr lang="en-US" sz="1600" dirty="0"/>
              <a:t>“Deal with the strike”: when a public transport strike forces us to find an alternative way for our travel.</a:t>
            </a:r>
          </a:p>
          <a:p>
            <a:pPr>
              <a:lnSpc>
                <a:spcPct val="120000"/>
              </a:lnSpc>
              <a:defRPr sz="1600"/>
            </a:pPr>
            <a:r>
              <a:rPr lang="en-US" sz="1600" dirty="0"/>
              <a:t>“Friends in saving”: choosing a cheap way when no others budget-friendly choices are available.</a:t>
            </a:r>
          </a:p>
          <a:p>
            <a:pPr>
              <a:lnSpc>
                <a:spcPct val="120000"/>
              </a:lnSpc>
              <a:defRPr sz="1600"/>
            </a:pPr>
            <a:r>
              <a:rPr lang="en-US" sz="1600" dirty="0"/>
              <a:t>“A busy businessman”: what happens when you reserve a car but don’t pick it up?</a:t>
            </a:r>
          </a:p>
          <a:p>
            <a:pPr>
              <a:lnSpc>
                <a:spcPct val="120000"/>
              </a:lnSpc>
              <a:defRPr sz="1600"/>
            </a:pPr>
            <a:r>
              <a:rPr lang="en-US" sz="1600" dirty="0"/>
              <a:t>“Desperate housewife”: and what about people who weight more comfort than saving.</a:t>
            </a:r>
          </a:p>
          <a:p>
            <a:pPr>
              <a:lnSpc>
                <a:spcPct val="120000"/>
              </a:lnSpc>
              <a:defRPr sz="1600"/>
            </a:pPr>
            <a:r>
              <a:rPr lang="en-US" sz="1600" dirty="0"/>
              <a:t>“A Long Road”: a typical shopping day and all of its implications.</a:t>
            </a:r>
          </a:p>
        </p:txBody>
      </p:sp>
      <p:sp>
        <p:nvSpPr>
          <p:cNvPr id="150" name="Shape 150"/>
          <p:cNvSpPr>
            <a:spLocks noGrp="1"/>
          </p:cNvSpPr>
          <p:nvPr>
            <p:ph type="sldNum" sz="quarter" idx="2"/>
          </p:nvPr>
        </p:nvSpPr>
        <p:spPr>
          <a:xfrm>
            <a:off x="4479969" y="6337300"/>
            <a:ext cx="184062" cy="269240"/>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14</a:t>
            </a:fld>
            <a:endParaRPr/>
          </a:p>
        </p:txBody>
      </p:sp>
    </p:spTree>
    <p:extLst>
      <p:ext uri="{BB962C8B-B14F-4D97-AF65-F5344CB8AC3E}">
        <p14:creationId xmlns:p14="http://schemas.microsoft.com/office/powerpoint/2010/main" val="2486096829"/>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Shape 157"/>
          <p:cNvSpPr>
            <a:spLocks noGrp="1"/>
          </p:cNvSpPr>
          <p:nvPr>
            <p:ph type="sldNum" sz="quarter" idx="4294967295"/>
          </p:nvPr>
        </p:nvSpPr>
        <p:spPr>
          <a:xfrm>
            <a:off x="3505200" y="6190472"/>
            <a:ext cx="2133600" cy="368301"/>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15</a:t>
            </a:fld>
            <a:endParaRPr/>
          </a:p>
        </p:txBody>
      </p:sp>
      <p:sp>
        <p:nvSpPr>
          <p:cNvPr id="158" name="Shape 158"/>
          <p:cNvSpPr>
            <a:spLocks noGrp="1"/>
          </p:cNvSpPr>
          <p:nvPr>
            <p:ph type="title"/>
          </p:nvPr>
        </p:nvSpPr>
        <p:spPr>
          <a:xfrm>
            <a:off x="685800" y="2101850"/>
            <a:ext cx="7772400" cy="889000"/>
          </a:xfrm>
          <a:prstGeom prst="rect">
            <a:avLst/>
          </a:prstGeom>
        </p:spPr>
        <p:txBody>
          <a:bodyPr/>
          <a:lstStyle>
            <a:lvl1pPr>
              <a:defRPr sz="3200"/>
            </a:lvl1pPr>
          </a:lstStyle>
          <a:p>
            <a:r>
              <a:t>Use Case Diagram</a:t>
            </a:r>
          </a:p>
        </p:txBody>
      </p:sp>
    </p:spTree>
    <p:extLst>
      <p:ext uri="{BB962C8B-B14F-4D97-AF65-F5344CB8AC3E}">
        <p14:creationId xmlns:p14="http://schemas.microsoft.com/office/powerpoint/2010/main" val="914563742"/>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Shape 148"/>
          <p:cNvSpPr>
            <a:spLocks noGrp="1"/>
          </p:cNvSpPr>
          <p:nvPr>
            <p:ph type="title"/>
          </p:nvPr>
        </p:nvSpPr>
        <p:spPr>
          <a:prstGeom prst="rect">
            <a:avLst/>
          </a:prstGeom>
        </p:spPr>
        <p:txBody>
          <a:bodyPr/>
          <a:lstStyle/>
          <a:p>
            <a:r>
              <a:rPr lang="it-IT" dirty="0"/>
              <a:t>Use Case </a:t>
            </a:r>
            <a:r>
              <a:rPr lang="en-US" dirty="0"/>
              <a:t>(1/3)</a:t>
            </a:r>
            <a:r>
              <a:rPr lang="it-IT" dirty="0"/>
              <a:t> </a:t>
            </a:r>
            <a:endParaRPr dirty="0"/>
          </a:p>
        </p:txBody>
      </p:sp>
      <p:pic>
        <p:nvPicPr>
          <p:cNvPr id="2" name="Picture 1"/>
          <p:cNvPicPr>
            <a:picLocks noChangeAspect="1"/>
          </p:cNvPicPr>
          <p:nvPr/>
        </p:nvPicPr>
        <p:blipFill>
          <a:blip r:embed="rId2"/>
          <a:stretch>
            <a:fillRect/>
          </a:stretch>
        </p:blipFill>
        <p:spPr>
          <a:xfrm>
            <a:off x="926206" y="1722267"/>
            <a:ext cx="7475650" cy="3209001"/>
          </a:xfrm>
          <a:prstGeom prst="rect">
            <a:avLst/>
          </a:prstGeom>
        </p:spPr>
      </p:pic>
      <p:sp>
        <p:nvSpPr>
          <p:cNvPr id="150" name="Shape 150"/>
          <p:cNvSpPr>
            <a:spLocks noGrp="1"/>
          </p:cNvSpPr>
          <p:nvPr>
            <p:ph type="sldNum" sz="quarter" idx="2"/>
          </p:nvPr>
        </p:nvSpPr>
        <p:spPr>
          <a:xfrm>
            <a:off x="4479969" y="6337300"/>
            <a:ext cx="184062" cy="269240"/>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16</a:t>
            </a:fld>
            <a:endParaRPr/>
          </a:p>
        </p:txBody>
      </p:sp>
    </p:spTree>
    <p:extLst>
      <p:ext uri="{BB962C8B-B14F-4D97-AF65-F5344CB8AC3E}">
        <p14:creationId xmlns:p14="http://schemas.microsoft.com/office/powerpoint/2010/main" val="2633919246"/>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Shape 148"/>
          <p:cNvSpPr>
            <a:spLocks noGrp="1"/>
          </p:cNvSpPr>
          <p:nvPr>
            <p:ph type="title"/>
          </p:nvPr>
        </p:nvSpPr>
        <p:spPr>
          <a:prstGeom prst="rect">
            <a:avLst/>
          </a:prstGeom>
        </p:spPr>
        <p:txBody>
          <a:bodyPr/>
          <a:lstStyle/>
          <a:p>
            <a:r>
              <a:rPr lang="it-IT" dirty="0"/>
              <a:t>Use Case </a:t>
            </a:r>
            <a:r>
              <a:rPr lang="en-US" dirty="0"/>
              <a:t>(2/3)</a:t>
            </a:r>
            <a:r>
              <a:rPr lang="it-IT" dirty="0"/>
              <a:t> </a:t>
            </a:r>
            <a:endParaRPr dirty="0"/>
          </a:p>
        </p:txBody>
      </p:sp>
      <p:sp>
        <p:nvSpPr>
          <p:cNvPr id="150" name="Shape 150"/>
          <p:cNvSpPr>
            <a:spLocks noGrp="1"/>
          </p:cNvSpPr>
          <p:nvPr>
            <p:ph type="sldNum" sz="quarter" idx="2"/>
          </p:nvPr>
        </p:nvSpPr>
        <p:spPr>
          <a:xfrm>
            <a:off x="4479969" y="6337300"/>
            <a:ext cx="184062" cy="269240"/>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17</a:t>
            </a:fld>
            <a:endParaRPr/>
          </a:p>
        </p:txBody>
      </p:sp>
      <p:pic>
        <p:nvPicPr>
          <p:cNvPr id="3" name="Picture 2"/>
          <p:cNvPicPr>
            <a:picLocks noChangeAspect="1"/>
          </p:cNvPicPr>
          <p:nvPr/>
        </p:nvPicPr>
        <p:blipFill>
          <a:blip r:embed="rId2"/>
          <a:stretch>
            <a:fillRect/>
          </a:stretch>
        </p:blipFill>
        <p:spPr>
          <a:xfrm>
            <a:off x="1956806" y="2082460"/>
            <a:ext cx="5046326" cy="2880157"/>
          </a:xfrm>
          <a:prstGeom prst="rect">
            <a:avLst/>
          </a:prstGeom>
        </p:spPr>
      </p:pic>
    </p:spTree>
    <p:extLst>
      <p:ext uri="{BB962C8B-B14F-4D97-AF65-F5344CB8AC3E}">
        <p14:creationId xmlns:p14="http://schemas.microsoft.com/office/powerpoint/2010/main" val="3563726963"/>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Shape 148"/>
          <p:cNvSpPr>
            <a:spLocks noGrp="1"/>
          </p:cNvSpPr>
          <p:nvPr>
            <p:ph type="title"/>
          </p:nvPr>
        </p:nvSpPr>
        <p:spPr>
          <a:prstGeom prst="rect">
            <a:avLst/>
          </a:prstGeom>
        </p:spPr>
        <p:txBody>
          <a:bodyPr/>
          <a:lstStyle/>
          <a:p>
            <a:r>
              <a:rPr lang="it-IT" dirty="0"/>
              <a:t>Use Case </a:t>
            </a:r>
            <a:r>
              <a:rPr lang="en-US" dirty="0"/>
              <a:t>(3/3)</a:t>
            </a:r>
            <a:r>
              <a:rPr lang="it-IT" dirty="0"/>
              <a:t> </a:t>
            </a:r>
            <a:endParaRPr dirty="0"/>
          </a:p>
        </p:txBody>
      </p:sp>
      <p:sp>
        <p:nvSpPr>
          <p:cNvPr id="150" name="Shape 150"/>
          <p:cNvSpPr>
            <a:spLocks noGrp="1"/>
          </p:cNvSpPr>
          <p:nvPr>
            <p:ph type="sldNum" sz="quarter" idx="2"/>
          </p:nvPr>
        </p:nvSpPr>
        <p:spPr>
          <a:xfrm>
            <a:off x="4479969" y="6337300"/>
            <a:ext cx="184062" cy="269240"/>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18</a:t>
            </a:fld>
            <a:endParaRPr/>
          </a:p>
        </p:txBody>
      </p:sp>
      <p:pic>
        <p:nvPicPr>
          <p:cNvPr id="3" name="Picture 2"/>
          <p:cNvPicPr>
            <a:picLocks noChangeAspect="1"/>
          </p:cNvPicPr>
          <p:nvPr/>
        </p:nvPicPr>
        <p:blipFill>
          <a:blip r:embed="rId2"/>
          <a:stretch>
            <a:fillRect/>
          </a:stretch>
        </p:blipFill>
        <p:spPr>
          <a:xfrm>
            <a:off x="251217" y="1629145"/>
            <a:ext cx="8457504" cy="4212362"/>
          </a:xfrm>
          <a:prstGeom prst="rect">
            <a:avLst/>
          </a:prstGeom>
        </p:spPr>
      </p:pic>
    </p:spTree>
    <p:extLst>
      <p:ext uri="{BB962C8B-B14F-4D97-AF65-F5344CB8AC3E}">
        <p14:creationId xmlns:p14="http://schemas.microsoft.com/office/powerpoint/2010/main" val="2270147388"/>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 name="Shape 162"/>
          <p:cNvSpPr>
            <a:spLocks noGrp="1"/>
          </p:cNvSpPr>
          <p:nvPr>
            <p:ph type="sldNum" sz="quarter" idx="4294967295"/>
          </p:nvPr>
        </p:nvSpPr>
        <p:spPr>
          <a:xfrm>
            <a:off x="3505200" y="6190472"/>
            <a:ext cx="2133600" cy="368301"/>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19</a:t>
            </a:fld>
            <a:endParaRPr/>
          </a:p>
        </p:txBody>
      </p:sp>
      <p:sp>
        <p:nvSpPr>
          <p:cNvPr id="163" name="Shape 163"/>
          <p:cNvSpPr>
            <a:spLocks noGrp="1"/>
          </p:cNvSpPr>
          <p:nvPr>
            <p:ph type="title"/>
          </p:nvPr>
        </p:nvSpPr>
        <p:spPr>
          <a:xfrm>
            <a:off x="685800" y="2101850"/>
            <a:ext cx="7772400" cy="889000"/>
          </a:xfrm>
          <a:prstGeom prst="rect">
            <a:avLst/>
          </a:prstGeom>
        </p:spPr>
        <p:txBody>
          <a:bodyPr/>
          <a:lstStyle>
            <a:lvl1pPr>
              <a:defRPr sz="3200"/>
            </a:lvl1pPr>
          </a:lstStyle>
          <a:p>
            <a:r>
              <a:t>Class Diagram</a:t>
            </a: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 name="Shape 122"/>
          <p:cNvSpPr>
            <a:spLocks noGrp="1"/>
          </p:cNvSpPr>
          <p:nvPr>
            <p:ph type="title"/>
          </p:nvPr>
        </p:nvSpPr>
        <p:spPr>
          <a:prstGeom prst="rect">
            <a:avLst/>
          </a:prstGeom>
        </p:spPr>
        <p:txBody>
          <a:bodyPr/>
          <a:lstStyle/>
          <a:p>
            <a:r>
              <a:t>Overview</a:t>
            </a:r>
          </a:p>
        </p:txBody>
      </p:sp>
      <p:sp>
        <p:nvSpPr>
          <p:cNvPr id="123" name="Shape 123"/>
          <p:cNvSpPr>
            <a:spLocks noGrp="1"/>
          </p:cNvSpPr>
          <p:nvPr>
            <p:ph type="body" idx="1"/>
          </p:nvPr>
        </p:nvSpPr>
        <p:spPr>
          <a:prstGeom prst="rect">
            <a:avLst/>
          </a:prstGeom>
        </p:spPr>
        <p:txBody>
          <a:bodyPr/>
          <a:lstStyle/>
          <a:p>
            <a:pPr>
              <a:buBlip>
                <a:blip r:embed="rId2"/>
              </a:buBlip>
              <a:defRPr sz="1600"/>
            </a:pPr>
            <a:r>
              <a:t>Domain</a:t>
            </a:r>
          </a:p>
          <a:p>
            <a:pPr>
              <a:buBlip>
                <a:blip r:embed="rId2"/>
              </a:buBlip>
              <a:defRPr sz="1600"/>
            </a:pPr>
            <a:r>
              <a:t>Assumptions</a:t>
            </a:r>
          </a:p>
          <a:p>
            <a:pPr>
              <a:buBlip>
                <a:blip r:embed="rId2"/>
              </a:buBlip>
              <a:defRPr sz="1600"/>
            </a:pPr>
            <a:r>
              <a:t>Goals</a:t>
            </a:r>
          </a:p>
          <a:p>
            <a:pPr>
              <a:buBlip>
                <a:blip r:embed="rId2"/>
              </a:buBlip>
              <a:defRPr sz="1600"/>
            </a:pPr>
            <a:r>
              <a:t>Use case diagram</a:t>
            </a:r>
          </a:p>
          <a:p>
            <a:pPr>
              <a:buBlip>
                <a:blip r:embed="rId2"/>
              </a:buBlip>
              <a:defRPr sz="1600"/>
            </a:pPr>
            <a:r>
              <a:t>Class diagram</a:t>
            </a:r>
          </a:p>
          <a:p>
            <a:pPr>
              <a:buBlip>
                <a:blip r:embed="rId2"/>
              </a:buBlip>
              <a:defRPr sz="1600"/>
            </a:pPr>
            <a:r>
              <a:t>Alloy example</a:t>
            </a:r>
          </a:p>
          <a:p>
            <a:pPr>
              <a:buBlip>
                <a:blip r:embed="rId2"/>
              </a:buBlip>
              <a:defRPr sz="1600"/>
            </a:pPr>
            <a:r>
              <a:t>High level architecture / deployment diagram</a:t>
            </a:r>
          </a:p>
          <a:p>
            <a:pPr>
              <a:buBlip>
                <a:blip r:embed="rId2"/>
              </a:buBlip>
              <a:defRPr sz="1600"/>
            </a:pPr>
            <a:r>
              <a:t>Component diagram</a:t>
            </a:r>
          </a:p>
          <a:p>
            <a:pPr>
              <a:buBlip>
                <a:blip r:embed="rId2"/>
              </a:buBlip>
              <a:defRPr sz="1600"/>
            </a:pPr>
            <a:r>
              <a:t>User interface</a:t>
            </a:r>
          </a:p>
          <a:p>
            <a:pPr>
              <a:buBlip>
                <a:blip r:embed="rId2"/>
              </a:buBlip>
              <a:defRPr sz="1600"/>
            </a:pPr>
            <a:r>
              <a:t>Subsystems integration sequence</a:t>
            </a:r>
          </a:p>
          <a:p>
            <a:pPr>
              <a:buBlip>
                <a:blip r:embed="rId2"/>
              </a:buBlip>
              <a:defRPr sz="1600"/>
            </a:pPr>
            <a:r>
              <a:t>Central server integration sequence</a:t>
            </a:r>
          </a:p>
          <a:p>
            <a:pPr>
              <a:buBlip>
                <a:blip r:embed="rId2"/>
              </a:buBlip>
              <a:defRPr sz="1600"/>
            </a:pPr>
            <a:r>
              <a:t>Function points estimation + effort an duration</a:t>
            </a:r>
          </a:p>
          <a:p>
            <a:pPr>
              <a:buBlip>
                <a:blip r:embed="rId2"/>
              </a:buBlip>
              <a:defRPr sz="1600"/>
            </a:pPr>
            <a:r>
              <a:t>Schedule</a:t>
            </a:r>
          </a:p>
          <a:p>
            <a:pPr>
              <a:buBlip>
                <a:blip r:embed="rId2"/>
              </a:buBlip>
              <a:defRPr sz="1600"/>
            </a:pPr>
            <a:r>
              <a:t>Risk</a:t>
            </a:r>
          </a:p>
        </p:txBody>
      </p:sp>
      <p:sp>
        <p:nvSpPr>
          <p:cNvPr id="124" name="Shape 124"/>
          <p:cNvSpPr>
            <a:spLocks noGrp="1"/>
          </p:cNvSpPr>
          <p:nvPr>
            <p:ph type="sldNum" sz="quarter" idx="2"/>
          </p:nvPr>
        </p:nvSpPr>
        <p:spPr>
          <a:xfrm>
            <a:off x="4479969" y="6337300"/>
            <a:ext cx="184062" cy="269240"/>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2</a:t>
            </a:fld>
            <a:endParaRP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 name="Shape 165"/>
          <p:cNvSpPr>
            <a:spLocks noGrp="1"/>
          </p:cNvSpPr>
          <p:nvPr>
            <p:ph type="sldNum" sz="quarter" idx="4294967295"/>
          </p:nvPr>
        </p:nvSpPr>
        <p:spPr>
          <a:xfrm>
            <a:off x="3505200" y="6190472"/>
            <a:ext cx="2133600" cy="368301"/>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20</a:t>
            </a:fld>
            <a:endParaRPr/>
          </a:p>
        </p:txBody>
      </p:sp>
      <p:pic>
        <p:nvPicPr>
          <p:cNvPr id="3" name="Picture 2"/>
          <p:cNvPicPr>
            <a:picLocks noChangeAspect="1"/>
          </p:cNvPicPr>
          <p:nvPr/>
        </p:nvPicPr>
        <p:blipFill>
          <a:blip r:embed="rId2"/>
          <a:stretch>
            <a:fillRect/>
          </a:stretch>
        </p:blipFill>
        <p:spPr>
          <a:xfrm>
            <a:off x="727346" y="-65728"/>
            <a:ext cx="6729895" cy="7023344"/>
          </a:xfrm>
          <a:prstGeom prst="rect">
            <a:avLst/>
          </a:prstGeom>
        </p:spPr>
      </p:pic>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 name="Shape 167"/>
          <p:cNvSpPr>
            <a:spLocks noGrp="1"/>
          </p:cNvSpPr>
          <p:nvPr>
            <p:ph type="sldNum" sz="quarter" idx="4294967295"/>
          </p:nvPr>
        </p:nvSpPr>
        <p:spPr>
          <a:xfrm>
            <a:off x="3505200" y="6190472"/>
            <a:ext cx="2133600" cy="368301"/>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21</a:t>
            </a:fld>
            <a:endParaRPr/>
          </a:p>
        </p:txBody>
      </p:sp>
      <p:sp>
        <p:nvSpPr>
          <p:cNvPr id="168" name="Shape 168"/>
          <p:cNvSpPr>
            <a:spLocks noGrp="1"/>
          </p:cNvSpPr>
          <p:nvPr>
            <p:ph type="title"/>
          </p:nvPr>
        </p:nvSpPr>
        <p:spPr>
          <a:xfrm>
            <a:off x="685800" y="2101850"/>
            <a:ext cx="7772400" cy="889000"/>
          </a:xfrm>
          <a:prstGeom prst="rect">
            <a:avLst/>
          </a:prstGeom>
        </p:spPr>
        <p:txBody>
          <a:bodyPr/>
          <a:lstStyle>
            <a:lvl1pPr>
              <a:defRPr sz="3200"/>
            </a:lvl1pPr>
          </a:lstStyle>
          <a:p>
            <a:r>
              <a:t>Alloy example</a:t>
            </a:r>
          </a:p>
        </p:txBody>
      </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 name="Shape 170"/>
          <p:cNvSpPr>
            <a:spLocks noGrp="1"/>
          </p:cNvSpPr>
          <p:nvPr>
            <p:ph type="sldNum" sz="quarter" idx="4294967295"/>
          </p:nvPr>
        </p:nvSpPr>
        <p:spPr>
          <a:xfrm>
            <a:off x="3505200" y="6190472"/>
            <a:ext cx="2133600" cy="368301"/>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22</a:t>
            </a:fld>
            <a:endParaRPr/>
          </a:p>
        </p:txBody>
      </p:sp>
      <p:pic>
        <p:nvPicPr>
          <p:cNvPr id="3" name="Picture 2" descr="img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5400000">
            <a:off x="1873255" y="-861102"/>
            <a:ext cx="5206179" cy="99568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 name="Shape 172"/>
          <p:cNvSpPr>
            <a:spLocks noGrp="1"/>
          </p:cNvSpPr>
          <p:nvPr>
            <p:ph type="sldNum" sz="quarter" idx="4294967295"/>
          </p:nvPr>
        </p:nvSpPr>
        <p:spPr>
          <a:xfrm>
            <a:off x="3505200" y="6190472"/>
            <a:ext cx="2133600" cy="368301"/>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23</a:t>
            </a:fld>
            <a:endParaRPr/>
          </a:p>
        </p:txBody>
      </p:sp>
      <p:sp>
        <p:nvSpPr>
          <p:cNvPr id="173" name="Shape 173"/>
          <p:cNvSpPr>
            <a:spLocks noGrp="1"/>
          </p:cNvSpPr>
          <p:nvPr>
            <p:ph type="title"/>
          </p:nvPr>
        </p:nvSpPr>
        <p:spPr>
          <a:xfrm>
            <a:off x="685800" y="2101850"/>
            <a:ext cx="7772400" cy="889000"/>
          </a:xfrm>
          <a:prstGeom prst="rect">
            <a:avLst/>
          </a:prstGeom>
        </p:spPr>
        <p:txBody>
          <a:bodyPr/>
          <a:lstStyle>
            <a:lvl1pPr defTabSz="868680">
              <a:defRPr sz="3040">
                <a:effectLst>
                  <a:outerShdw blurRad="36195" dist="36195" dir="2700000" rotWithShape="0">
                    <a:srgbClr val="C0C0C0"/>
                  </a:outerShdw>
                </a:effectLst>
              </a:defRPr>
            </a:lvl1pPr>
          </a:lstStyle>
          <a:p>
            <a:r>
              <a:t>High level architecture / deployment diagram</a:t>
            </a:r>
          </a:p>
        </p:txBody>
      </p:sp>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 name="Shape 175"/>
          <p:cNvSpPr>
            <a:spLocks noGrp="1"/>
          </p:cNvSpPr>
          <p:nvPr>
            <p:ph type="sldNum" sz="quarter" idx="4294967295"/>
          </p:nvPr>
        </p:nvSpPr>
        <p:spPr>
          <a:xfrm>
            <a:off x="3505200" y="6190472"/>
            <a:ext cx="2133600" cy="368301"/>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24</a:t>
            </a:fld>
            <a:endParaRPr/>
          </a:p>
        </p:txBody>
      </p:sp>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 name="Shape 177"/>
          <p:cNvSpPr>
            <a:spLocks noGrp="1"/>
          </p:cNvSpPr>
          <p:nvPr>
            <p:ph type="sldNum" sz="quarter" idx="4294967295"/>
          </p:nvPr>
        </p:nvSpPr>
        <p:spPr>
          <a:xfrm>
            <a:off x="3505200" y="6190472"/>
            <a:ext cx="2133600" cy="368301"/>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25</a:t>
            </a:fld>
            <a:endParaRPr/>
          </a:p>
        </p:txBody>
      </p:sp>
      <p:sp>
        <p:nvSpPr>
          <p:cNvPr id="178" name="Shape 178"/>
          <p:cNvSpPr>
            <a:spLocks noGrp="1"/>
          </p:cNvSpPr>
          <p:nvPr>
            <p:ph type="title"/>
          </p:nvPr>
        </p:nvSpPr>
        <p:spPr>
          <a:xfrm>
            <a:off x="685800" y="2101850"/>
            <a:ext cx="7772400" cy="889000"/>
          </a:xfrm>
          <a:prstGeom prst="rect">
            <a:avLst/>
          </a:prstGeom>
        </p:spPr>
        <p:txBody>
          <a:bodyPr/>
          <a:lstStyle>
            <a:lvl1pPr>
              <a:defRPr sz="3200"/>
            </a:lvl1pPr>
          </a:lstStyle>
          <a:p>
            <a:r>
              <a:t>Component diagram</a:t>
            </a:r>
          </a:p>
        </p:txBody>
      </p:sp>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 name="Shape 180"/>
          <p:cNvSpPr>
            <a:spLocks noGrp="1"/>
          </p:cNvSpPr>
          <p:nvPr>
            <p:ph type="sldNum" sz="quarter" idx="4294967295"/>
          </p:nvPr>
        </p:nvSpPr>
        <p:spPr>
          <a:xfrm>
            <a:off x="3505200" y="6190472"/>
            <a:ext cx="2133600" cy="368301"/>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26</a:t>
            </a:fld>
            <a:endParaRPr/>
          </a:p>
        </p:txBody>
      </p:sp>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 name="Shape 182"/>
          <p:cNvSpPr>
            <a:spLocks noGrp="1"/>
          </p:cNvSpPr>
          <p:nvPr>
            <p:ph type="sldNum" sz="quarter" idx="4294967295"/>
          </p:nvPr>
        </p:nvSpPr>
        <p:spPr>
          <a:xfrm>
            <a:off x="3505200" y="6190472"/>
            <a:ext cx="2133600" cy="368301"/>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27</a:t>
            </a:fld>
            <a:endParaRPr/>
          </a:p>
        </p:txBody>
      </p:sp>
      <p:sp>
        <p:nvSpPr>
          <p:cNvPr id="183" name="Shape 183"/>
          <p:cNvSpPr>
            <a:spLocks noGrp="1"/>
          </p:cNvSpPr>
          <p:nvPr>
            <p:ph type="title"/>
          </p:nvPr>
        </p:nvSpPr>
        <p:spPr>
          <a:xfrm>
            <a:off x="685800" y="2101850"/>
            <a:ext cx="7772400" cy="889000"/>
          </a:xfrm>
          <a:prstGeom prst="rect">
            <a:avLst/>
          </a:prstGeom>
        </p:spPr>
        <p:txBody>
          <a:bodyPr/>
          <a:lstStyle>
            <a:lvl1pPr>
              <a:defRPr sz="3200"/>
            </a:lvl1pPr>
          </a:lstStyle>
          <a:p>
            <a:r>
              <a:t>User interface</a:t>
            </a:r>
          </a:p>
        </p:txBody>
      </p:sp>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 name="Shape 185"/>
          <p:cNvSpPr>
            <a:spLocks noGrp="1"/>
          </p:cNvSpPr>
          <p:nvPr>
            <p:ph type="title"/>
          </p:nvPr>
        </p:nvSpPr>
        <p:spPr>
          <a:prstGeom prst="rect">
            <a:avLst/>
          </a:prstGeom>
        </p:spPr>
        <p:txBody>
          <a:bodyPr/>
          <a:lstStyle/>
          <a:p>
            <a:r>
              <a:t>User interaction</a:t>
            </a:r>
          </a:p>
        </p:txBody>
      </p:sp>
      <p:sp>
        <p:nvSpPr>
          <p:cNvPr id="186" name="Shape 186"/>
          <p:cNvSpPr>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28</a:t>
            </a:fld>
            <a:endParaRPr/>
          </a:p>
        </p:txBody>
      </p:sp>
      <p:pic>
        <p:nvPicPr>
          <p:cNvPr id="187" name="4.png"/>
          <p:cNvPicPr>
            <a:picLocks noChangeAspect="1"/>
          </p:cNvPicPr>
          <p:nvPr/>
        </p:nvPicPr>
        <p:blipFill>
          <a:blip r:embed="rId2">
            <a:extLst/>
          </a:blip>
          <a:stretch>
            <a:fillRect/>
          </a:stretch>
        </p:blipFill>
        <p:spPr>
          <a:xfrm>
            <a:off x="900052" y="1609530"/>
            <a:ext cx="1519680" cy="3099161"/>
          </a:xfrm>
          <a:prstGeom prst="rect">
            <a:avLst/>
          </a:prstGeom>
          <a:ln w="12700">
            <a:miter lim="400000"/>
          </a:ln>
        </p:spPr>
      </p:pic>
      <p:pic>
        <p:nvPicPr>
          <p:cNvPr id="188" name="6.png"/>
          <p:cNvPicPr>
            <a:picLocks noChangeAspect="1"/>
          </p:cNvPicPr>
          <p:nvPr/>
        </p:nvPicPr>
        <p:blipFill>
          <a:blip r:embed="rId3">
            <a:extLst/>
          </a:blip>
          <a:stretch>
            <a:fillRect/>
          </a:stretch>
        </p:blipFill>
        <p:spPr>
          <a:xfrm>
            <a:off x="3192532" y="1609530"/>
            <a:ext cx="1519680" cy="3099161"/>
          </a:xfrm>
          <a:prstGeom prst="rect">
            <a:avLst/>
          </a:prstGeom>
          <a:ln w="12700">
            <a:miter lim="400000"/>
          </a:ln>
        </p:spPr>
      </p:pic>
      <p:pic>
        <p:nvPicPr>
          <p:cNvPr id="189" name="7.png"/>
          <p:cNvPicPr>
            <a:picLocks noChangeAspect="1"/>
          </p:cNvPicPr>
          <p:nvPr/>
        </p:nvPicPr>
        <p:blipFill>
          <a:blip r:embed="rId4">
            <a:extLst/>
          </a:blip>
          <a:stretch>
            <a:fillRect/>
          </a:stretch>
        </p:blipFill>
        <p:spPr>
          <a:xfrm>
            <a:off x="5485012" y="1609530"/>
            <a:ext cx="1519679" cy="3099161"/>
          </a:xfrm>
          <a:prstGeom prst="rect">
            <a:avLst/>
          </a:prstGeom>
          <a:ln w="12700">
            <a:miter lim="400000"/>
          </a:ln>
        </p:spPr>
      </p:pic>
      <p:sp>
        <p:nvSpPr>
          <p:cNvPr id="190" name="Shape 190"/>
          <p:cNvSpPr/>
          <p:nvPr/>
        </p:nvSpPr>
        <p:spPr>
          <a:xfrm>
            <a:off x="674063" y="1063275"/>
            <a:ext cx="3832137" cy="437069"/>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r>
              <a:rPr i="1"/>
              <a:t>Login</a:t>
            </a:r>
            <a:r>
              <a:t> and </a:t>
            </a:r>
            <a:r>
              <a:rPr i="1"/>
              <a:t>Sign-up</a:t>
            </a:r>
            <a:r>
              <a:t> interface</a:t>
            </a:r>
          </a:p>
        </p:txBody>
      </p:sp>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 name="Shape 192"/>
          <p:cNvSpPr>
            <a:spLocks noGrp="1"/>
          </p:cNvSpPr>
          <p:nvPr>
            <p:ph type="title"/>
          </p:nvPr>
        </p:nvSpPr>
        <p:spPr>
          <a:prstGeom prst="rect">
            <a:avLst/>
          </a:prstGeom>
        </p:spPr>
        <p:txBody>
          <a:bodyPr/>
          <a:lstStyle/>
          <a:p>
            <a:r>
              <a:t>User interaction</a:t>
            </a:r>
          </a:p>
        </p:txBody>
      </p:sp>
      <p:sp>
        <p:nvSpPr>
          <p:cNvPr id="193" name="Shape 193"/>
          <p:cNvSpPr>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29</a:t>
            </a:fld>
            <a:endParaRPr/>
          </a:p>
        </p:txBody>
      </p:sp>
      <p:pic>
        <p:nvPicPr>
          <p:cNvPr id="194" name="9.png"/>
          <p:cNvPicPr>
            <a:picLocks noChangeAspect="1"/>
          </p:cNvPicPr>
          <p:nvPr/>
        </p:nvPicPr>
        <p:blipFill>
          <a:blip r:embed="rId2">
            <a:extLst/>
          </a:blip>
          <a:srcRect l="60" r="60"/>
          <a:stretch>
            <a:fillRect/>
          </a:stretch>
        </p:blipFill>
        <p:spPr>
          <a:xfrm>
            <a:off x="601991" y="1692469"/>
            <a:ext cx="1519680" cy="3099161"/>
          </a:xfrm>
          <a:prstGeom prst="rect">
            <a:avLst/>
          </a:prstGeom>
          <a:ln w="12700">
            <a:miter lim="400000"/>
          </a:ln>
        </p:spPr>
      </p:pic>
      <p:sp>
        <p:nvSpPr>
          <p:cNvPr id="195" name="Shape 195"/>
          <p:cNvSpPr/>
          <p:nvPr/>
        </p:nvSpPr>
        <p:spPr>
          <a:xfrm>
            <a:off x="674063" y="1063275"/>
            <a:ext cx="3255130" cy="437069"/>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r>
              <a:rPr i="1"/>
              <a:t>Reserve a car</a:t>
            </a:r>
            <a:r>
              <a:t> interface</a:t>
            </a:r>
          </a:p>
        </p:txBody>
      </p:sp>
      <p:pic>
        <p:nvPicPr>
          <p:cNvPr id="196" name="10.png"/>
          <p:cNvPicPr>
            <a:picLocks noChangeAspect="1"/>
          </p:cNvPicPr>
          <p:nvPr/>
        </p:nvPicPr>
        <p:blipFill>
          <a:blip r:embed="rId3">
            <a:extLst/>
          </a:blip>
          <a:srcRect l="60" r="60"/>
          <a:stretch>
            <a:fillRect/>
          </a:stretch>
        </p:blipFill>
        <p:spPr>
          <a:xfrm>
            <a:off x="2319083" y="1692469"/>
            <a:ext cx="1519680" cy="3099161"/>
          </a:xfrm>
          <a:prstGeom prst="rect">
            <a:avLst/>
          </a:prstGeom>
          <a:ln w="12700">
            <a:miter lim="400000"/>
          </a:ln>
        </p:spPr>
      </p:pic>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Shape 126"/>
          <p:cNvSpPr>
            <a:spLocks noGrp="1"/>
          </p:cNvSpPr>
          <p:nvPr>
            <p:ph type="title"/>
          </p:nvPr>
        </p:nvSpPr>
        <p:spPr>
          <a:prstGeom prst="rect">
            <a:avLst/>
          </a:prstGeom>
        </p:spPr>
        <p:txBody>
          <a:bodyPr/>
          <a:lstStyle/>
          <a:p>
            <a:r>
              <a:t>Domain</a:t>
            </a:r>
          </a:p>
        </p:txBody>
      </p:sp>
      <p:sp>
        <p:nvSpPr>
          <p:cNvPr id="127" name="Shape 127"/>
          <p:cNvSpPr>
            <a:spLocks noGrp="1"/>
          </p:cNvSpPr>
          <p:nvPr>
            <p:ph type="body" sz="quarter" idx="1"/>
          </p:nvPr>
        </p:nvSpPr>
        <p:spPr>
          <a:prstGeom prst="rect">
            <a:avLst/>
          </a:prstGeom>
        </p:spPr>
        <p:txBody>
          <a:bodyPr>
            <a:normAutofit fontScale="70000" lnSpcReduction="20000"/>
          </a:bodyPr>
          <a:lstStyle>
            <a:lvl1pPr algn="l" defTabSz="457200">
              <a:lnSpc>
                <a:spcPts val="3700"/>
              </a:lnSpc>
              <a:spcBef>
                <a:spcPts val="1200"/>
              </a:spcBef>
              <a:defRPr sz="1600">
                <a:solidFill>
                  <a:srgbClr val="000000"/>
                </a:solidFill>
                <a:latin typeface="Times"/>
                <a:ea typeface="Times"/>
                <a:cs typeface="Times"/>
                <a:sym typeface="Times"/>
              </a:defRPr>
            </a:lvl1pPr>
          </a:lstStyle>
          <a:p>
            <a:pPr>
              <a:defRPr>
                <a:effectLst/>
              </a:defRPr>
            </a:pPr>
            <a:r>
              <a:t>We are to develop a digital management system for a car-sharing service that exclusively employs electric cars</a:t>
            </a:r>
            <a:endParaRPr sz="1200"/>
          </a:p>
        </p:txBody>
      </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 name="Shape 198"/>
          <p:cNvSpPr>
            <a:spLocks noGrp="1"/>
          </p:cNvSpPr>
          <p:nvPr>
            <p:ph type="title"/>
          </p:nvPr>
        </p:nvSpPr>
        <p:spPr>
          <a:prstGeom prst="rect">
            <a:avLst/>
          </a:prstGeom>
        </p:spPr>
        <p:txBody>
          <a:bodyPr/>
          <a:lstStyle/>
          <a:p>
            <a:r>
              <a:t>User interaction</a:t>
            </a:r>
          </a:p>
        </p:txBody>
      </p:sp>
      <p:sp>
        <p:nvSpPr>
          <p:cNvPr id="199" name="Shape 199"/>
          <p:cNvSpPr>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30</a:t>
            </a:fld>
            <a:endParaRPr/>
          </a:p>
        </p:txBody>
      </p:sp>
      <p:pic>
        <p:nvPicPr>
          <p:cNvPr id="200" name="11.png"/>
          <p:cNvPicPr>
            <a:picLocks noChangeAspect="1"/>
          </p:cNvPicPr>
          <p:nvPr/>
        </p:nvPicPr>
        <p:blipFill>
          <a:blip r:embed="rId2">
            <a:extLst/>
          </a:blip>
          <a:stretch>
            <a:fillRect/>
          </a:stretch>
        </p:blipFill>
        <p:spPr>
          <a:xfrm>
            <a:off x="601991" y="1692469"/>
            <a:ext cx="1519680" cy="3099161"/>
          </a:xfrm>
          <a:prstGeom prst="rect">
            <a:avLst/>
          </a:prstGeom>
          <a:ln w="12700">
            <a:miter lim="400000"/>
          </a:ln>
        </p:spPr>
      </p:pic>
      <p:sp>
        <p:nvSpPr>
          <p:cNvPr id="201" name="Shape 201"/>
          <p:cNvSpPr/>
          <p:nvPr/>
        </p:nvSpPr>
        <p:spPr>
          <a:xfrm>
            <a:off x="674063" y="1063275"/>
            <a:ext cx="4102409" cy="437069"/>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r>
              <a:rPr i="1"/>
              <a:t>Reservation Expired</a:t>
            </a:r>
            <a:r>
              <a:t> interface</a:t>
            </a:r>
          </a:p>
        </p:txBody>
      </p:sp>
      <p:pic>
        <p:nvPicPr>
          <p:cNvPr id="202" name="17.png"/>
          <p:cNvPicPr>
            <a:picLocks noChangeAspect="1"/>
          </p:cNvPicPr>
          <p:nvPr/>
        </p:nvPicPr>
        <p:blipFill>
          <a:blip r:embed="rId3">
            <a:extLst/>
          </a:blip>
          <a:stretch>
            <a:fillRect/>
          </a:stretch>
        </p:blipFill>
        <p:spPr>
          <a:xfrm>
            <a:off x="2319083" y="1692469"/>
            <a:ext cx="1519680" cy="3099161"/>
          </a:xfrm>
          <a:prstGeom prst="rect">
            <a:avLst/>
          </a:prstGeom>
          <a:ln w="12700">
            <a:miter lim="400000"/>
          </a:ln>
        </p:spPr>
      </p:pic>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 name="Shape 204"/>
          <p:cNvSpPr>
            <a:spLocks noGrp="1"/>
          </p:cNvSpPr>
          <p:nvPr>
            <p:ph type="title"/>
          </p:nvPr>
        </p:nvSpPr>
        <p:spPr>
          <a:prstGeom prst="rect">
            <a:avLst/>
          </a:prstGeom>
        </p:spPr>
        <p:txBody>
          <a:bodyPr/>
          <a:lstStyle/>
          <a:p>
            <a:r>
              <a:t>User interaction</a:t>
            </a:r>
          </a:p>
        </p:txBody>
      </p:sp>
      <p:sp>
        <p:nvSpPr>
          <p:cNvPr id="205" name="Shape 205"/>
          <p:cNvSpPr>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31</a:t>
            </a:fld>
            <a:endParaRPr/>
          </a:p>
        </p:txBody>
      </p:sp>
      <p:pic>
        <p:nvPicPr>
          <p:cNvPr id="206" name="12.png"/>
          <p:cNvPicPr>
            <a:picLocks noChangeAspect="1"/>
          </p:cNvPicPr>
          <p:nvPr/>
        </p:nvPicPr>
        <p:blipFill>
          <a:blip r:embed="rId2">
            <a:extLst/>
          </a:blip>
          <a:srcRect t="54" b="54"/>
          <a:stretch>
            <a:fillRect/>
          </a:stretch>
        </p:blipFill>
        <p:spPr>
          <a:xfrm>
            <a:off x="601991" y="1692469"/>
            <a:ext cx="1519680" cy="3099161"/>
          </a:xfrm>
          <a:prstGeom prst="rect">
            <a:avLst/>
          </a:prstGeom>
          <a:ln w="12700">
            <a:miter lim="400000"/>
          </a:ln>
        </p:spPr>
      </p:pic>
      <p:sp>
        <p:nvSpPr>
          <p:cNvPr id="207" name="Shape 207"/>
          <p:cNvSpPr/>
          <p:nvPr/>
        </p:nvSpPr>
        <p:spPr>
          <a:xfrm>
            <a:off x="674063" y="1063275"/>
            <a:ext cx="4814402" cy="437069"/>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r>
              <a:rPr i="1"/>
              <a:t>Reach and unlock the car</a:t>
            </a:r>
            <a:r>
              <a:t> interface</a:t>
            </a:r>
          </a:p>
        </p:txBody>
      </p:sp>
      <p:pic>
        <p:nvPicPr>
          <p:cNvPr id="208" name="13.png"/>
          <p:cNvPicPr>
            <a:picLocks noChangeAspect="1"/>
          </p:cNvPicPr>
          <p:nvPr/>
        </p:nvPicPr>
        <p:blipFill>
          <a:blip r:embed="rId3">
            <a:extLst/>
          </a:blip>
          <a:srcRect l="60" r="60"/>
          <a:stretch>
            <a:fillRect/>
          </a:stretch>
        </p:blipFill>
        <p:spPr>
          <a:xfrm>
            <a:off x="2319083" y="1692469"/>
            <a:ext cx="1519680" cy="3099161"/>
          </a:xfrm>
          <a:prstGeom prst="rect">
            <a:avLst/>
          </a:prstGeom>
          <a:ln w="12700">
            <a:miter lim="400000"/>
          </a:ln>
        </p:spPr>
      </p:pic>
      <p:pic>
        <p:nvPicPr>
          <p:cNvPr id="209" name="14.png"/>
          <p:cNvPicPr>
            <a:picLocks noChangeAspect="1"/>
          </p:cNvPicPr>
          <p:nvPr/>
        </p:nvPicPr>
        <p:blipFill>
          <a:blip r:embed="rId4">
            <a:extLst/>
          </a:blip>
          <a:srcRect l="60" r="60"/>
          <a:stretch>
            <a:fillRect/>
          </a:stretch>
        </p:blipFill>
        <p:spPr>
          <a:xfrm>
            <a:off x="4125594" y="1692469"/>
            <a:ext cx="1519679" cy="3099161"/>
          </a:xfrm>
          <a:prstGeom prst="rect">
            <a:avLst/>
          </a:prstGeom>
          <a:ln w="12700">
            <a:miter lim="400000"/>
          </a:ln>
        </p:spPr>
      </p:pic>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 name="Shape 211"/>
          <p:cNvSpPr>
            <a:spLocks noGrp="1"/>
          </p:cNvSpPr>
          <p:nvPr>
            <p:ph type="title"/>
          </p:nvPr>
        </p:nvSpPr>
        <p:spPr>
          <a:prstGeom prst="rect">
            <a:avLst/>
          </a:prstGeom>
        </p:spPr>
        <p:txBody>
          <a:bodyPr/>
          <a:lstStyle/>
          <a:p>
            <a:r>
              <a:t>User interaction</a:t>
            </a:r>
          </a:p>
        </p:txBody>
      </p:sp>
      <p:sp>
        <p:nvSpPr>
          <p:cNvPr id="212" name="Shape 212"/>
          <p:cNvSpPr>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32</a:t>
            </a:fld>
            <a:endParaRPr/>
          </a:p>
        </p:txBody>
      </p:sp>
      <p:pic>
        <p:nvPicPr>
          <p:cNvPr id="213" name="15.png"/>
          <p:cNvPicPr>
            <a:picLocks noChangeAspect="1"/>
          </p:cNvPicPr>
          <p:nvPr/>
        </p:nvPicPr>
        <p:blipFill>
          <a:blip r:embed="rId2">
            <a:extLst/>
          </a:blip>
          <a:stretch>
            <a:fillRect/>
          </a:stretch>
        </p:blipFill>
        <p:spPr>
          <a:xfrm>
            <a:off x="601991" y="1692469"/>
            <a:ext cx="1519680" cy="3099161"/>
          </a:xfrm>
          <a:prstGeom prst="rect">
            <a:avLst/>
          </a:prstGeom>
          <a:ln w="12700">
            <a:miter lim="400000"/>
          </a:ln>
        </p:spPr>
      </p:pic>
      <p:sp>
        <p:nvSpPr>
          <p:cNvPr id="214" name="Shape 214"/>
          <p:cNvSpPr/>
          <p:nvPr/>
        </p:nvSpPr>
        <p:spPr>
          <a:xfrm>
            <a:off x="674063" y="1063275"/>
            <a:ext cx="2571562" cy="437069"/>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r>
              <a:rPr i="1"/>
              <a:t>Trip</a:t>
            </a:r>
            <a:r>
              <a:t> interface (1/2)</a:t>
            </a:r>
          </a:p>
        </p:txBody>
      </p:sp>
      <p:pic>
        <p:nvPicPr>
          <p:cNvPr id="215" name="16.png"/>
          <p:cNvPicPr>
            <a:picLocks noChangeAspect="1"/>
          </p:cNvPicPr>
          <p:nvPr/>
        </p:nvPicPr>
        <p:blipFill>
          <a:blip r:embed="rId3">
            <a:extLst/>
          </a:blip>
          <a:srcRect l="60" r="60"/>
          <a:stretch>
            <a:fillRect/>
          </a:stretch>
        </p:blipFill>
        <p:spPr>
          <a:xfrm>
            <a:off x="2319083" y="1692469"/>
            <a:ext cx="1519680" cy="3099161"/>
          </a:xfrm>
          <a:prstGeom prst="rect">
            <a:avLst/>
          </a:prstGeom>
          <a:ln w="12700">
            <a:miter lim="400000"/>
          </a:ln>
        </p:spPr>
      </p:pic>
      <p:pic>
        <p:nvPicPr>
          <p:cNvPr id="216" name="18.png"/>
          <p:cNvPicPr>
            <a:picLocks noChangeAspect="1"/>
          </p:cNvPicPr>
          <p:nvPr/>
        </p:nvPicPr>
        <p:blipFill>
          <a:blip r:embed="rId4">
            <a:extLst/>
          </a:blip>
          <a:stretch>
            <a:fillRect/>
          </a:stretch>
        </p:blipFill>
        <p:spPr>
          <a:xfrm>
            <a:off x="4125593" y="1692469"/>
            <a:ext cx="1519680" cy="3099161"/>
          </a:xfrm>
          <a:prstGeom prst="rect">
            <a:avLst/>
          </a:prstGeom>
          <a:ln w="12700">
            <a:miter lim="400000"/>
          </a:ln>
        </p:spPr>
      </p:pic>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 name="Shape 218"/>
          <p:cNvSpPr>
            <a:spLocks noGrp="1"/>
          </p:cNvSpPr>
          <p:nvPr>
            <p:ph type="title"/>
          </p:nvPr>
        </p:nvSpPr>
        <p:spPr>
          <a:prstGeom prst="rect">
            <a:avLst/>
          </a:prstGeom>
        </p:spPr>
        <p:txBody>
          <a:bodyPr/>
          <a:lstStyle/>
          <a:p>
            <a:r>
              <a:t>Car interaction</a:t>
            </a:r>
          </a:p>
        </p:txBody>
      </p:sp>
      <p:sp>
        <p:nvSpPr>
          <p:cNvPr id="219" name="Shape 219"/>
          <p:cNvSpPr>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33</a:t>
            </a:fld>
            <a:endParaRPr/>
          </a:p>
        </p:txBody>
      </p:sp>
      <p:sp>
        <p:nvSpPr>
          <p:cNvPr id="220" name="Shape 220"/>
          <p:cNvSpPr/>
          <p:nvPr/>
        </p:nvSpPr>
        <p:spPr>
          <a:xfrm>
            <a:off x="674063" y="1063275"/>
            <a:ext cx="2571562" cy="437069"/>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r>
              <a:rPr i="1"/>
              <a:t>Trip</a:t>
            </a:r>
            <a:r>
              <a:t> interface (2/2)</a:t>
            </a:r>
          </a:p>
        </p:txBody>
      </p:sp>
      <p:pic>
        <p:nvPicPr>
          <p:cNvPr id="221" name="19.png"/>
          <p:cNvPicPr>
            <a:picLocks noChangeAspect="1"/>
          </p:cNvPicPr>
          <p:nvPr/>
        </p:nvPicPr>
        <p:blipFill>
          <a:blip r:embed="rId2">
            <a:extLst/>
          </a:blip>
          <a:stretch>
            <a:fillRect/>
          </a:stretch>
        </p:blipFill>
        <p:spPr>
          <a:xfrm>
            <a:off x="689844" y="1801368"/>
            <a:ext cx="2540001" cy="3594990"/>
          </a:xfrm>
          <a:prstGeom prst="rect">
            <a:avLst/>
          </a:prstGeom>
          <a:ln w="12700">
            <a:miter lim="400000"/>
          </a:ln>
        </p:spPr>
      </p:pic>
      <p:pic>
        <p:nvPicPr>
          <p:cNvPr id="222" name="20.png"/>
          <p:cNvPicPr>
            <a:picLocks noChangeAspect="1"/>
          </p:cNvPicPr>
          <p:nvPr/>
        </p:nvPicPr>
        <p:blipFill>
          <a:blip r:embed="rId3">
            <a:extLst/>
          </a:blip>
          <a:stretch>
            <a:fillRect/>
          </a:stretch>
        </p:blipFill>
        <p:spPr>
          <a:xfrm>
            <a:off x="3895946" y="1801368"/>
            <a:ext cx="2540001" cy="3594990"/>
          </a:xfrm>
          <a:prstGeom prst="rect">
            <a:avLst/>
          </a:prstGeom>
          <a:ln w="12700">
            <a:miter lim="400000"/>
          </a:ln>
        </p:spPr>
      </p:pic>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 name="Shape 224"/>
          <p:cNvSpPr>
            <a:spLocks noGrp="1"/>
          </p:cNvSpPr>
          <p:nvPr>
            <p:ph type="title"/>
          </p:nvPr>
        </p:nvSpPr>
        <p:spPr>
          <a:prstGeom prst="rect">
            <a:avLst/>
          </a:prstGeom>
        </p:spPr>
        <p:txBody>
          <a:bodyPr/>
          <a:lstStyle/>
          <a:p>
            <a:r>
              <a:t>User interaction</a:t>
            </a:r>
          </a:p>
        </p:txBody>
      </p:sp>
      <p:sp>
        <p:nvSpPr>
          <p:cNvPr id="225" name="Shape 225"/>
          <p:cNvSpPr>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34</a:t>
            </a:fld>
            <a:endParaRPr/>
          </a:p>
        </p:txBody>
      </p:sp>
      <p:pic>
        <p:nvPicPr>
          <p:cNvPr id="226" name="30.png"/>
          <p:cNvPicPr>
            <a:picLocks noChangeAspect="1"/>
          </p:cNvPicPr>
          <p:nvPr/>
        </p:nvPicPr>
        <p:blipFill>
          <a:blip r:embed="rId2">
            <a:extLst/>
          </a:blip>
          <a:stretch>
            <a:fillRect/>
          </a:stretch>
        </p:blipFill>
        <p:spPr>
          <a:xfrm>
            <a:off x="601991" y="1692469"/>
            <a:ext cx="1519680" cy="3099161"/>
          </a:xfrm>
          <a:prstGeom prst="rect">
            <a:avLst/>
          </a:prstGeom>
          <a:ln w="12700">
            <a:miter lim="400000"/>
          </a:ln>
        </p:spPr>
      </p:pic>
      <p:sp>
        <p:nvSpPr>
          <p:cNvPr id="227" name="Shape 227"/>
          <p:cNvSpPr/>
          <p:nvPr/>
        </p:nvSpPr>
        <p:spPr>
          <a:xfrm>
            <a:off x="674063" y="1063275"/>
            <a:ext cx="3289063" cy="437069"/>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r>
              <a:rPr i="1"/>
              <a:t>Error handlers </a:t>
            </a:r>
            <a:r>
              <a:t>interface</a:t>
            </a:r>
          </a:p>
        </p:txBody>
      </p:sp>
      <p:pic>
        <p:nvPicPr>
          <p:cNvPr id="228" name="33.png"/>
          <p:cNvPicPr>
            <a:picLocks noChangeAspect="1"/>
          </p:cNvPicPr>
          <p:nvPr/>
        </p:nvPicPr>
        <p:blipFill>
          <a:blip r:embed="rId3">
            <a:extLst/>
          </a:blip>
          <a:stretch>
            <a:fillRect/>
          </a:stretch>
        </p:blipFill>
        <p:spPr>
          <a:xfrm>
            <a:off x="2619736" y="1692469"/>
            <a:ext cx="1519680" cy="3099161"/>
          </a:xfrm>
          <a:prstGeom prst="rect">
            <a:avLst/>
          </a:prstGeom>
          <a:ln w="12700">
            <a:miter lim="400000"/>
          </a:ln>
        </p:spPr>
      </p:pic>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 name="Shape 230"/>
          <p:cNvSpPr>
            <a:spLocks noGrp="1"/>
          </p:cNvSpPr>
          <p:nvPr>
            <p:ph type="title"/>
          </p:nvPr>
        </p:nvSpPr>
        <p:spPr>
          <a:prstGeom prst="rect">
            <a:avLst/>
          </a:prstGeom>
        </p:spPr>
        <p:txBody>
          <a:bodyPr/>
          <a:lstStyle/>
          <a:p>
            <a:r>
              <a:t>Supervisor interaction</a:t>
            </a:r>
          </a:p>
        </p:txBody>
      </p:sp>
      <p:sp>
        <p:nvSpPr>
          <p:cNvPr id="231" name="Shape 231"/>
          <p:cNvSpPr>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35</a:t>
            </a:fld>
            <a:endParaRPr/>
          </a:p>
        </p:txBody>
      </p:sp>
      <p:pic>
        <p:nvPicPr>
          <p:cNvPr id="232" name="26.png"/>
          <p:cNvPicPr>
            <a:picLocks noChangeAspect="1"/>
          </p:cNvPicPr>
          <p:nvPr/>
        </p:nvPicPr>
        <p:blipFill>
          <a:blip r:embed="rId2">
            <a:extLst/>
          </a:blip>
          <a:stretch>
            <a:fillRect/>
          </a:stretch>
        </p:blipFill>
        <p:spPr>
          <a:xfrm>
            <a:off x="886823" y="1801463"/>
            <a:ext cx="2540001" cy="3594990"/>
          </a:xfrm>
          <a:prstGeom prst="rect">
            <a:avLst/>
          </a:prstGeom>
          <a:ln w="12700">
            <a:miter lim="400000"/>
          </a:ln>
        </p:spPr>
      </p:pic>
      <p:pic>
        <p:nvPicPr>
          <p:cNvPr id="233" name="27.png"/>
          <p:cNvPicPr>
            <a:picLocks noChangeAspect="1"/>
          </p:cNvPicPr>
          <p:nvPr/>
        </p:nvPicPr>
        <p:blipFill>
          <a:blip r:embed="rId3">
            <a:extLst/>
          </a:blip>
          <a:stretch>
            <a:fillRect/>
          </a:stretch>
        </p:blipFill>
        <p:spPr>
          <a:xfrm>
            <a:off x="3968517" y="1801463"/>
            <a:ext cx="2540001" cy="3594990"/>
          </a:xfrm>
          <a:prstGeom prst="rect">
            <a:avLst/>
          </a:prstGeom>
          <a:ln w="12700">
            <a:miter lim="400000"/>
          </a:ln>
        </p:spPr>
      </p:pic>
    </p:spTree>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 name="Shape 235"/>
          <p:cNvSpPr>
            <a:spLocks noGrp="1"/>
          </p:cNvSpPr>
          <p:nvPr>
            <p:ph type="sldNum" sz="quarter" idx="4294967295"/>
          </p:nvPr>
        </p:nvSpPr>
        <p:spPr>
          <a:xfrm>
            <a:off x="3505200" y="6190472"/>
            <a:ext cx="2133600" cy="368301"/>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36</a:t>
            </a:fld>
            <a:endParaRPr/>
          </a:p>
        </p:txBody>
      </p:sp>
      <p:sp>
        <p:nvSpPr>
          <p:cNvPr id="236" name="Shape 236"/>
          <p:cNvSpPr>
            <a:spLocks noGrp="1"/>
          </p:cNvSpPr>
          <p:nvPr>
            <p:ph type="title"/>
          </p:nvPr>
        </p:nvSpPr>
        <p:spPr>
          <a:xfrm>
            <a:off x="685800" y="2101850"/>
            <a:ext cx="7772400" cy="889000"/>
          </a:xfrm>
          <a:prstGeom prst="rect">
            <a:avLst/>
          </a:prstGeom>
        </p:spPr>
        <p:txBody>
          <a:bodyPr/>
          <a:lstStyle>
            <a:lvl1pPr>
              <a:defRPr sz="3200"/>
            </a:lvl1pPr>
          </a:lstStyle>
          <a:p>
            <a:r>
              <a:t>Subsystem integration sequence</a:t>
            </a:r>
          </a:p>
        </p:txBody>
      </p:sp>
    </p:spTree>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 name="Shape 238"/>
          <p:cNvSpPr>
            <a:spLocks noGrp="1"/>
          </p:cNvSpPr>
          <p:nvPr>
            <p:ph type="sldNum" sz="quarter" idx="4294967295"/>
          </p:nvPr>
        </p:nvSpPr>
        <p:spPr>
          <a:xfrm>
            <a:off x="3505200" y="6190472"/>
            <a:ext cx="2133600" cy="368301"/>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37</a:t>
            </a:fld>
            <a:endParaRPr/>
          </a:p>
        </p:txBody>
      </p:sp>
    </p:spTree>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 name="Shape 240"/>
          <p:cNvSpPr>
            <a:spLocks noGrp="1"/>
          </p:cNvSpPr>
          <p:nvPr>
            <p:ph type="sldNum" sz="quarter" idx="4294967295"/>
          </p:nvPr>
        </p:nvSpPr>
        <p:spPr>
          <a:xfrm>
            <a:off x="3505200" y="6190472"/>
            <a:ext cx="2133600" cy="368301"/>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38</a:t>
            </a:fld>
            <a:endParaRPr/>
          </a:p>
        </p:txBody>
      </p:sp>
      <p:sp>
        <p:nvSpPr>
          <p:cNvPr id="241" name="Shape 241"/>
          <p:cNvSpPr>
            <a:spLocks noGrp="1"/>
          </p:cNvSpPr>
          <p:nvPr>
            <p:ph type="title"/>
          </p:nvPr>
        </p:nvSpPr>
        <p:spPr>
          <a:xfrm>
            <a:off x="685800" y="2101850"/>
            <a:ext cx="7772400" cy="889000"/>
          </a:xfrm>
          <a:prstGeom prst="rect">
            <a:avLst/>
          </a:prstGeom>
        </p:spPr>
        <p:txBody>
          <a:bodyPr/>
          <a:lstStyle>
            <a:lvl1pPr>
              <a:defRPr sz="3200"/>
            </a:lvl1pPr>
          </a:lstStyle>
          <a:p>
            <a:r>
              <a:t>Central server integration sequence</a:t>
            </a:r>
          </a:p>
        </p:txBody>
      </p:sp>
    </p:spTree>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 name="Shape 243"/>
          <p:cNvSpPr>
            <a:spLocks noGrp="1"/>
          </p:cNvSpPr>
          <p:nvPr>
            <p:ph type="sldNum" sz="quarter" idx="4294967295"/>
          </p:nvPr>
        </p:nvSpPr>
        <p:spPr>
          <a:xfrm>
            <a:off x="3505200" y="6190472"/>
            <a:ext cx="2133600" cy="368301"/>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39</a:t>
            </a:fld>
            <a:endParaRP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Shape 129"/>
          <p:cNvSpPr>
            <a:spLocks noGrp="1"/>
          </p:cNvSpPr>
          <p:nvPr>
            <p:ph type="title"/>
          </p:nvPr>
        </p:nvSpPr>
        <p:spPr>
          <a:prstGeom prst="rect">
            <a:avLst/>
          </a:prstGeom>
        </p:spPr>
        <p:txBody>
          <a:bodyPr/>
          <a:lstStyle/>
          <a:p>
            <a:r>
              <a:t>Required functionalities (1/2)</a:t>
            </a:r>
          </a:p>
        </p:txBody>
      </p:sp>
      <p:sp>
        <p:nvSpPr>
          <p:cNvPr id="130" name="Shape 130"/>
          <p:cNvSpPr>
            <a:spLocks noGrp="1"/>
          </p:cNvSpPr>
          <p:nvPr>
            <p:ph type="body" idx="1"/>
          </p:nvPr>
        </p:nvSpPr>
        <p:spPr>
          <a:prstGeom prst="rect">
            <a:avLst/>
          </a:prstGeom>
        </p:spPr>
        <p:txBody>
          <a:bodyPr/>
          <a:lstStyle/>
          <a:p>
            <a:pPr>
              <a:buBlip>
                <a:blip r:embed="rId2"/>
              </a:buBlip>
              <a:defRPr sz="1600"/>
            </a:pPr>
            <a:r>
              <a:t>Users must be able to register to the system by providing their credentials and payment  information. They receive back a password that can be used to access the system.</a:t>
            </a:r>
          </a:p>
          <a:p>
            <a:pPr>
              <a:buBlip>
                <a:blip r:embed="rId2"/>
              </a:buBlip>
              <a:defRPr sz="1600"/>
            </a:pPr>
            <a:r>
              <a:t>Registered users must be able to find the locations of available cars within a certain distance  from their current location or from a specified address.</a:t>
            </a:r>
          </a:p>
          <a:p>
            <a:pPr>
              <a:buBlip>
                <a:blip r:embed="rId2"/>
              </a:buBlip>
              <a:defRPr sz="1600"/>
            </a:pPr>
            <a:r>
              <a:t>Among the available cars in a certain geographical region, users must be able to reserve a  single car for up to one hour before they pick it up.</a:t>
            </a:r>
          </a:p>
          <a:p>
            <a:pPr>
              <a:buBlip>
                <a:blip r:embed="rId2"/>
              </a:buBlip>
              <a:defRPr sz="1600"/>
            </a:pPr>
            <a:r>
              <a:t>If a car is not picked-up within one hour from the reservation, the system tags the car as  available again, and the reservation expires; the user pays a fee of 1 €.</a:t>
            </a:r>
          </a:p>
          <a:p>
            <a:pPr>
              <a:buBlip>
                <a:blip r:embed="rId2"/>
              </a:buBlip>
              <a:defRPr sz="1600"/>
            </a:pPr>
            <a:r>
              <a:t>A user that reaches a reserved car must be able to tell the system she's nearby, so the system  unlocks the car and the user may enter.</a:t>
            </a:r>
          </a:p>
          <a:p>
            <a:pPr>
              <a:buBlip>
                <a:blip r:embed="rId2"/>
              </a:buBlip>
              <a:defRPr sz="1600"/>
            </a:pPr>
            <a:r>
              <a:t>As soon as the engine ignites, the system starts charging the user for a given amount of money  per minute; the user is notified of the current charges through a screen on the car.</a:t>
            </a:r>
          </a:p>
          <a:p>
            <a:pPr>
              <a:buBlip>
                <a:blip r:embed="rId2"/>
              </a:buBlip>
              <a:defRPr sz="1600"/>
            </a:pPr>
            <a:r>
              <a:t>The system stops charging the user as soon as the car is parked in a safe area and the user  exits the car; at this point, the system locks the car automatically.</a:t>
            </a:r>
          </a:p>
        </p:txBody>
      </p:sp>
      <p:sp>
        <p:nvSpPr>
          <p:cNvPr id="131" name="Shape 131"/>
          <p:cNvSpPr>
            <a:spLocks noGrp="1"/>
          </p:cNvSpPr>
          <p:nvPr>
            <p:ph type="sldNum" sz="quarter" idx="2"/>
          </p:nvPr>
        </p:nvSpPr>
        <p:spPr>
          <a:xfrm>
            <a:off x="4479969" y="6337300"/>
            <a:ext cx="184062" cy="269240"/>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4</a:t>
            </a:fld>
            <a:endParaRPr/>
          </a:p>
        </p:txBody>
      </p:sp>
    </p:spTree>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 name="Shape 245"/>
          <p:cNvSpPr>
            <a:spLocks noGrp="1"/>
          </p:cNvSpPr>
          <p:nvPr>
            <p:ph type="sldNum" sz="quarter" idx="4294967295"/>
          </p:nvPr>
        </p:nvSpPr>
        <p:spPr>
          <a:xfrm>
            <a:off x="3505200" y="6190472"/>
            <a:ext cx="2133600" cy="368301"/>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40</a:t>
            </a:fld>
            <a:endParaRPr/>
          </a:p>
        </p:txBody>
      </p:sp>
      <p:sp>
        <p:nvSpPr>
          <p:cNvPr id="246" name="Shape 246"/>
          <p:cNvSpPr>
            <a:spLocks noGrp="1"/>
          </p:cNvSpPr>
          <p:nvPr>
            <p:ph type="title"/>
          </p:nvPr>
        </p:nvSpPr>
        <p:spPr>
          <a:xfrm>
            <a:off x="685800" y="2101850"/>
            <a:ext cx="7772400" cy="889000"/>
          </a:xfrm>
          <a:prstGeom prst="rect">
            <a:avLst/>
          </a:prstGeom>
        </p:spPr>
        <p:txBody>
          <a:bodyPr>
            <a:normAutofit fontScale="90000"/>
          </a:bodyPr>
          <a:lstStyle/>
          <a:p>
            <a:pPr defTabSz="804672">
              <a:defRPr sz="2816">
                <a:effectLst>
                  <a:outerShdw blurRad="33528" dist="33528" dir="2700000" rotWithShape="0">
                    <a:srgbClr val="C0C0C0"/>
                  </a:outerShdw>
                </a:effectLst>
              </a:defRPr>
            </a:pPr>
            <a:r>
              <a:t>Function points estimation </a:t>
            </a:r>
          </a:p>
          <a:p>
            <a:pPr defTabSz="804672">
              <a:defRPr sz="2816">
                <a:effectLst>
                  <a:outerShdw blurRad="33528" dist="33528" dir="2700000" rotWithShape="0">
                    <a:srgbClr val="C0C0C0"/>
                  </a:outerShdw>
                </a:effectLst>
              </a:defRPr>
            </a:pPr>
            <a:r>
              <a:t>+ effort and duration</a:t>
            </a:r>
          </a:p>
        </p:txBody>
      </p:sp>
    </p:spTree>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 name="Shape 248"/>
          <p:cNvSpPr>
            <a:spLocks noGrp="1"/>
          </p:cNvSpPr>
          <p:nvPr>
            <p:ph type="sldNum" sz="quarter" idx="4294967295"/>
          </p:nvPr>
        </p:nvSpPr>
        <p:spPr>
          <a:xfrm>
            <a:off x="3505200" y="6190472"/>
            <a:ext cx="2133600" cy="368301"/>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41</a:t>
            </a:fld>
            <a:endParaRPr/>
          </a:p>
        </p:txBody>
      </p:sp>
    </p:spTree>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 name="Shape 250"/>
          <p:cNvSpPr>
            <a:spLocks noGrp="1"/>
          </p:cNvSpPr>
          <p:nvPr>
            <p:ph type="sldNum" sz="quarter" idx="4294967295"/>
          </p:nvPr>
        </p:nvSpPr>
        <p:spPr>
          <a:xfrm>
            <a:off x="3505200" y="6190472"/>
            <a:ext cx="2133600" cy="368301"/>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42</a:t>
            </a:fld>
            <a:endParaRPr/>
          </a:p>
        </p:txBody>
      </p:sp>
      <p:sp>
        <p:nvSpPr>
          <p:cNvPr id="251" name="Shape 251"/>
          <p:cNvSpPr>
            <a:spLocks noGrp="1"/>
          </p:cNvSpPr>
          <p:nvPr>
            <p:ph type="title"/>
          </p:nvPr>
        </p:nvSpPr>
        <p:spPr>
          <a:xfrm>
            <a:off x="685800" y="2101850"/>
            <a:ext cx="7772400" cy="889000"/>
          </a:xfrm>
          <a:prstGeom prst="rect">
            <a:avLst/>
          </a:prstGeom>
        </p:spPr>
        <p:txBody>
          <a:bodyPr/>
          <a:lstStyle>
            <a:lvl1pPr>
              <a:defRPr sz="3200"/>
            </a:lvl1pPr>
          </a:lstStyle>
          <a:p>
            <a:r>
              <a:t>Schedule</a:t>
            </a:r>
          </a:p>
        </p:txBody>
      </p:sp>
    </p:spTree>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Shape 148"/>
          <p:cNvSpPr>
            <a:spLocks noGrp="1"/>
          </p:cNvSpPr>
          <p:nvPr>
            <p:ph type="title"/>
          </p:nvPr>
        </p:nvSpPr>
        <p:spPr>
          <a:prstGeom prst="rect">
            <a:avLst/>
          </a:prstGeom>
        </p:spPr>
        <p:txBody>
          <a:bodyPr/>
          <a:lstStyle/>
          <a:p>
            <a:r>
              <a:rPr lang="it-IT" dirty="0"/>
              <a:t>Schedule </a:t>
            </a:r>
            <a:r>
              <a:rPr lang="en-US" dirty="0"/>
              <a:t>(1/6)</a:t>
            </a:r>
            <a:r>
              <a:rPr lang="it-IT" dirty="0"/>
              <a:t> – General </a:t>
            </a:r>
            <a:r>
              <a:rPr lang="it-IT" dirty="0" err="1"/>
              <a:t>Overview</a:t>
            </a:r>
            <a:endParaRPr dirty="0"/>
          </a:p>
        </p:txBody>
      </p:sp>
      <p:sp>
        <p:nvSpPr>
          <p:cNvPr id="150" name="Shape 150"/>
          <p:cNvSpPr>
            <a:spLocks noGrp="1"/>
          </p:cNvSpPr>
          <p:nvPr>
            <p:ph type="sldNum" sz="quarter" idx="2"/>
          </p:nvPr>
        </p:nvSpPr>
        <p:spPr>
          <a:xfrm>
            <a:off x="4479969" y="6337300"/>
            <a:ext cx="184062" cy="269240"/>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43</a:t>
            </a:fld>
            <a:endParaRPr/>
          </a:p>
        </p:txBody>
      </p:sp>
      <p:pic>
        <p:nvPicPr>
          <p:cNvPr id="5" name="Picture 4"/>
          <p:cNvPicPr>
            <a:picLocks noChangeAspect="1"/>
          </p:cNvPicPr>
          <p:nvPr/>
        </p:nvPicPr>
        <p:blipFill>
          <a:blip r:embed="rId2"/>
          <a:stretch>
            <a:fillRect/>
          </a:stretch>
        </p:blipFill>
        <p:spPr>
          <a:xfrm>
            <a:off x="50025" y="2513334"/>
            <a:ext cx="9093975" cy="1377288"/>
          </a:xfrm>
          <a:prstGeom prst="rect">
            <a:avLst/>
          </a:prstGeom>
        </p:spPr>
      </p:pic>
    </p:spTree>
    <p:extLst>
      <p:ext uri="{BB962C8B-B14F-4D97-AF65-F5344CB8AC3E}">
        <p14:creationId xmlns:p14="http://schemas.microsoft.com/office/powerpoint/2010/main" val="3751885344"/>
      </p:ext>
    </p:extLst>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Shape 148"/>
          <p:cNvSpPr>
            <a:spLocks noGrp="1"/>
          </p:cNvSpPr>
          <p:nvPr>
            <p:ph type="title"/>
          </p:nvPr>
        </p:nvSpPr>
        <p:spPr>
          <a:prstGeom prst="rect">
            <a:avLst/>
          </a:prstGeom>
        </p:spPr>
        <p:txBody>
          <a:bodyPr/>
          <a:lstStyle/>
          <a:p>
            <a:r>
              <a:rPr lang="it-IT" dirty="0"/>
              <a:t>Schedule </a:t>
            </a:r>
            <a:r>
              <a:rPr lang="en-US" dirty="0"/>
              <a:t>(2/6)</a:t>
            </a:r>
            <a:r>
              <a:rPr lang="it-IT" dirty="0"/>
              <a:t> – Project Planning</a:t>
            </a:r>
            <a:endParaRPr dirty="0"/>
          </a:p>
        </p:txBody>
      </p:sp>
      <p:sp>
        <p:nvSpPr>
          <p:cNvPr id="150" name="Shape 150"/>
          <p:cNvSpPr>
            <a:spLocks noGrp="1"/>
          </p:cNvSpPr>
          <p:nvPr>
            <p:ph type="sldNum" sz="quarter" idx="2"/>
          </p:nvPr>
        </p:nvSpPr>
        <p:spPr>
          <a:xfrm>
            <a:off x="4479969" y="6337300"/>
            <a:ext cx="184062" cy="269240"/>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44</a:t>
            </a:fld>
            <a:endParaRPr/>
          </a:p>
        </p:txBody>
      </p:sp>
      <p:pic>
        <p:nvPicPr>
          <p:cNvPr id="6" name="Picture 5"/>
          <p:cNvPicPr>
            <a:picLocks noChangeAspect="1"/>
          </p:cNvPicPr>
          <p:nvPr/>
        </p:nvPicPr>
        <p:blipFill>
          <a:blip r:embed="rId2"/>
          <a:stretch>
            <a:fillRect/>
          </a:stretch>
        </p:blipFill>
        <p:spPr>
          <a:xfrm>
            <a:off x="0" y="1963655"/>
            <a:ext cx="9072979" cy="2348999"/>
          </a:xfrm>
          <a:prstGeom prst="rect">
            <a:avLst/>
          </a:prstGeom>
        </p:spPr>
      </p:pic>
    </p:spTree>
    <p:extLst>
      <p:ext uri="{BB962C8B-B14F-4D97-AF65-F5344CB8AC3E}">
        <p14:creationId xmlns:p14="http://schemas.microsoft.com/office/powerpoint/2010/main" val="2556620691"/>
      </p:ext>
    </p:extLst>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Shape 148"/>
          <p:cNvSpPr>
            <a:spLocks noGrp="1"/>
          </p:cNvSpPr>
          <p:nvPr>
            <p:ph type="title"/>
          </p:nvPr>
        </p:nvSpPr>
        <p:spPr>
          <a:prstGeom prst="rect">
            <a:avLst/>
          </a:prstGeom>
        </p:spPr>
        <p:txBody>
          <a:bodyPr>
            <a:normAutofit fontScale="90000"/>
          </a:bodyPr>
          <a:lstStyle/>
          <a:p>
            <a:r>
              <a:rPr lang="it-IT" dirty="0"/>
              <a:t>Schedule </a:t>
            </a:r>
            <a:r>
              <a:rPr lang="en-US" dirty="0"/>
              <a:t>(3/6)</a:t>
            </a:r>
            <a:r>
              <a:rPr lang="it-IT" dirty="0"/>
              <a:t> – </a:t>
            </a:r>
            <a:r>
              <a:rPr lang="it-IT" dirty="0" err="1"/>
              <a:t>Requirements</a:t>
            </a:r>
            <a:r>
              <a:rPr lang="it-IT" dirty="0"/>
              <a:t> &amp; </a:t>
            </a:r>
            <a:r>
              <a:rPr lang="it-IT" dirty="0" err="1"/>
              <a:t>Specifications</a:t>
            </a:r>
            <a:endParaRPr dirty="0"/>
          </a:p>
        </p:txBody>
      </p:sp>
      <p:sp>
        <p:nvSpPr>
          <p:cNvPr id="150" name="Shape 150"/>
          <p:cNvSpPr>
            <a:spLocks noGrp="1"/>
          </p:cNvSpPr>
          <p:nvPr>
            <p:ph type="sldNum" sz="quarter" idx="2"/>
          </p:nvPr>
        </p:nvSpPr>
        <p:spPr>
          <a:xfrm>
            <a:off x="4479969" y="6337300"/>
            <a:ext cx="184062" cy="269240"/>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45</a:t>
            </a:fld>
            <a:endParaRPr/>
          </a:p>
        </p:txBody>
      </p:sp>
      <p:pic>
        <p:nvPicPr>
          <p:cNvPr id="6" name="Picture 5"/>
          <p:cNvPicPr>
            <a:picLocks noChangeAspect="1"/>
          </p:cNvPicPr>
          <p:nvPr/>
        </p:nvPicPr>
        <p:blipFill>
          <a:blip r:embed="rId2"/>
          <a:stretch>
            <a:fillRect/>
          </a:stretch>
        </p:blipFill>
        <p:spPr>
          <a:xfrm>
            <a:off x="160749" y="2061310"/>
            <a:ext cx="8638439" cy="2299994"/>
          </a:xfrm>
          <a:prstGeom prst="rect">
            <a:avLst/>
          </a:prstGeom>
        </p:spPr>
      </p:pic>
    </p:spTree>
    <p:extLst>
      <p:ext uri="{BB962C8B-B14F-4D97-AF65-F5344CB8AC3E}">
        <p14:creationId xmlns:p14="http://schemas.microsoft.com/office/powerpoint/2010/main" val="4118392097"/>
      </p:ext>
    </p:extLst>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Shape 148"/>
          <p:cNvSpPr>
            <a:spLocks noGrp="1"/>
          </p:cNvSpPr>
          <p:nvPr>
            <p:ph type="title"/>
          </p:nvPr>
        </p:nvSpPr>
        <p:spPr>
          <a:prstGeom prst="rect">
            <a:avLst/>
          </a:prstGeom>
        </p:spPr>
        <p:txBody>
          <a:bodyPr/>
          <a:lstStyle/>
          <a:p>
            <a:r>
              <a:rPr lang="it-IT" dirty="0"/>
              <a:t>Schedule </a:t>
            </a:r>
            <a:r>
              <a:rPr lang="en-US" dirty="0"/>
              <a:t>(4/6)</a:t>
            </a:r>
            <a:r>
              <a:rPr lang="it-IT" dirty="0"/>
              <a:t> – Design</a:t>
            </a:r>
            <a:endParaRPr dirty="0"/>
          </a:p>
        </p:txBody>
      </p:sp>
      <p:sp>
        <p:nvSpPr>
          <p:cNvPr id="150" name="Shape 150"/>
          <p:cNvSpPr>
            <a:spLocks noGrp="1"/>
          </p:cNvSpPr>
          <p:nvPr>
            <p:ph type="sldNum" sz="quarter" idx="2"/>
          </p:nvPr>
        </p:nvSpPr>
        <p:spPr>
          <a:xfrm>
            <a:off x="4479969" y="6337300"/>
            <a:ext cx="184062" cy="269240"/>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46</a:t>
            </a:fld>
            <a:endParaRPr/>
          </a:p>
        </p:txBody>
      </p:sp>
      <p:pic>
        <p:nvPicPr>
          <p:cNvPr id="6" name="Picture 5"/>
          <p:cNvPicPr>
            <a:picLocks noChangeAspect="1"/>
          </p:cNvPicPr>
          <p:nvPr/>
        </p:nvPicPr>
        <p:blipFill>
          <a:blip r:embed="rId2"/>
          <a:stretch>
            <a:fillRect/>
          </a:stretch>
        </p:blipFill>
        <p:spPr>
          <a:xfrm>
            <a:off x="230088" y="1935963"/>
            <a:ext cx="8684663" cy="2556137"/>
          </a:xfrm>
          <a:prstGeom prst="rect">
            <a:avLst/>
          </a:prstGeom>
        </p:spPr>
      </p:pic>
    </p:spTree>
    <p:extLst>
      <p:ext uri="{BB962C8B-B14F-4D97-AF65-F5344CB8AC3E}">
        <p14:creationId xmlns:p14="http://schemas.microsoft.com/office/powerpoint/2010/main" val="1720770249"/>
      </p:ext>
    </p:extLst>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Shape 148"/>
          <p:cNvSpPr>
            <a:spLocks noGrp="1"/>
          </p:cNvSpPr>
          <p:nvPr>
            <p:ph type="title"/>
          </p:nvPr>
        </p:nvSpPr>
        <p:spPr>
          <a:prstGeom prst="rect">
            <a:avLst/>
          </a:prstGeom>
        </p:spPr>
        <p:txBody>
          <a:bodyPr/>
          <a:lstStyle/>
          <a:p>
            <a:r>
              <a:rPr lang="it-IT" dirty="0"/>
              <a:t>Schedule </a:t>
            </a:r>
            <a:r>
              <a:rPr lang="en-US" dirty="0"/>
              <a:t>(5/6)</a:t>
            </a:r>
            <a:r>
              <a:rPr lang="it-IT" dirty="0"/>
              <a:t> – Development</a:t>
            </a:r>
            <a:endParaRPr dirty="0"/>
          </a:p>
        </p:txBody>
      </p:sp>
      <p:sp>
        <p:nvSpPr>
          <p:cNvPr id="150" name="Shape 150"/>
          <p:cNvSpPr>
            <a:spLocks noGrp="1"/>
          </p:cNvSpPr>
          <p:nvPr>
            <p:ph type="sldNum" sz="quarter" idx="2"/>
          </p:nvPr>
        </p:nvSpPr>
        <p:spPr>
          <a:xfrm>
            <a:off x="4479969" y="6337300"/>
            <a:ext cx="184062" cy="269240"/>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47</a:t>
            </a:fld>
            <a:endParaRPr/>
          </a:p>
        </p:txBody>
      </p:sp>
      <p:pic>
        <p:nvPicPr>
          <p:cNvPr id="6" name="Picture 5"/>
          <p:cNvPicPr>
            <a:picLocks noChangeAspect="1"/>
          </p:cNvPicPr>
          <p:nvPr/>
        </p:nvPicPr>
        <p:blipFill>
          <a:blip r:embed="rId2"/>
          <a:stretch>
            <a:fillRect/>
          </a:stretch>
        </p:blipFill>
        <p:spPr>
          <a:xfrm>
            <a:off x="17990" y="1772994"/>
            <a:ext cx="8923957" cy="3349422"/>
          </a:xfrm>
          <a:prstGeom prst="rect">
            <a:avLst/>
          </a:prstGeom>
        </p:spPr>
      </p:pic>
    </p:spTree>
    <p:extLst>
      <p:ext uri="{BB962C8B-B14F-4D97-AF65-F5344CB8AC3E}">
        <p14:creationId xmlns:p14="http://schemas.microsoft.com/office/powerpoint/2010/main" val="1520278673"/>
      </p:ext>
    </p:extLst>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Shape 148"/>
          <p:cNvSpPr>
            <a:spLocks noGrp="1"/>
          </p:cNvSpPr>
          <p:nvPr>
            <p:ph type="title"/>
          </p:nvPr>
        </p:nvSpPr>
        <p:spPr>
          <a:prstGeom prst="rect">
            <a:avLst/>
          </a:prstGeom>
        </p:spPr>
        <p:txBody>
          <a:bodyPr>
            <a:normAutofit fontScale="90000"/>
          </a:bodyPr>
          <a:lstStyle/>
          <a:p>
            <a:r>
              <a:rPr lang="it-IT" dirty="0"/>
              <a:t>Schedule </a:t>
            </a:r>
            <a:r>
              <a:rPr lang="en-US" dirty="0"/>
              <a:t>(6/6)</a:t>
            </a:r>
            <a:r>
              <a:rPr lang="it-IT" dirty="0"/>
              <a:t> – Integration </a:t>
            </a:r>
            <a:r>
              <a:rPr lang="it-IT" dirty="0" err="1"/>
              <a:t>Testing</a:t>
            </a:r>
            <a:endParaRPr dirty="0"/>
          </a:p>
        </p:txBody>
      </p:sp>
      <p:sp>
        <p:nvSpPr>
          <p:cNvPr id="150" name="Shape 150"/>
          <p:cNvSpPr>
            <a:spLocks noGrp="1"/>
          </p:cNvSpPr>
          <p:nvPr>
            <p:ph type="sldNum" sz="quarter" idx="2"/>
          </p:nvPr>
        </p:nvSpPr>
        <p:spPr>
          <a:xfrm>
            <a:off x="4479969" y="6337300"/>
            <a:ext cx="184062" cy="269240"/>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48</a:t>
            </a:fld>
            <a:endParaRPr/>
          </a:p>
        </p:txBody>
      </p:sp>
      <p:pic>
        <p:nvPicPr>
          <p:cNvPr id="6" name="Picture 5"/>
          <p:cNvPicPr>
            <a:picLocks noChangeAspect="1"/>
          </p:cNvPicPr>
          <p:nvPr/>
        </p:nvPicPr>
        <p:blipFill>
          <a:blip r:embed="rId2"/>
          <a:stretch>
            <a:fillRect/>
          </a:stretch>
        </p:blipFill>
        <p:spPr>
          <a:xfrm>
            <a:off x="136865" y="1161072"/>
            <a:ext cx="8835100" cy="4707068"/>
          </a:xfrm>
          <a:prstGeom prst="rect">
            <a:avLst/>
          </a:prstGeom>
        </p:spPr>
      </p:pic>
    </p:spTree>
    <p:extLst>
      <p:ext uri="{BB962C8B-B14F-4D97-AF65-F5344CB8AC3E}">
        <p14:creationId xmlns:p14="http://schemas.microsoft.com/office/powerpoint/2010/main" val="3706571070"/>
      </p:ext>
    </p:extLst>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5" name="Shape 255"/>
          <p:cNvSpPr>
            <a:spLocks noGrp="1"/>
          </p:cNvSpPr>
          <p:nvPr>
            <p:ph type="sldNum" sz="quarter" idx="4294967295"/>
          </p:nvPr>
        </p:nvSpPr>
        <p:spPr>
          <a:xfrm>
            <a:off x="3505200" y="6190472"/>
            <a:ext cx="2133600" cy="368301"/>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49</a:t>
            </a:fld>
            <a:endParaRPr/>
          </a:p>
        </p:txBody>
      </p:sp>
      <p:sp>
        <p:nvSpPr>
          <p:cNvPr id="256" name="Shape 256"/>
          <p:cNvSpPr>
            <a:spLocks noGrp="1"/>
          </p:cNvSpPr>
          <p:nvPr>
            <p:ph type="title"/>
          </p:nvPr>
        </p:nvSpPr>
        <p:spPr>
          <a:xfrm>
            <a:off x="685800" y="2101850"/>
            <a:ext cx="7772400" cy="889000"/>
          </a:xfrm>
          <a:prstGeom prst="rect">
            <a:avLst/>
          </a:prstGeom>
        </p:spPr>
        <p:txBody>
          <a:bodyPr/>
          <a:lstStyle>
            <a:lvl1pPr>
              <a:defRPr sz="3200"/>
            </a:lvl1pPr>
          </a:lstStyle>
          <a:p>
            <a:r>
              <a:t>Risk</a:t>
            </a: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Shape 133"/>
          <p:cNvSpPr>
            <a:spLocks noGrp="1"/>
          </p:cNvSpPr>
          <p:nvPr>
            <p:ph type="title"/>
          </p:nvPr>
        </p:nvSpPr>
        <p:spPr>
          <a:prstGeom prst="rect">
            <a:avLst/>
          </a:prstGeom>
        </p:spPr>
        <p:txBody>
          <a:bodyPr/>
          <a:lstStyle/>
          <a:p>
            <a:r>
              <a:t>Required functionalities (2/2)</a:t>
            </a:r>
          </a:p>
        </p:txBody>
      </p:sp>
      <p:sp>
        <p:nvSpPr>
          <p:cNvPr id="134" name="Shape 134"/>
          <p:cNvSpPr>
            <a:spLocks noGrp="1"/>
          </p:cNvSpPr>
          <p:nvPr>
            <p:ph type="body" idx="1"/>
          </p:nvPr>
        </p:nvSpPr>
        <p:spPr>
          <a:prstGeom prst="rect">
            <a:avLst/>
          </a:prstGeom>
        </p:spPr>
        <p:txBody>
          <a:bodyPr/>
          <a:lstStyle/>
          <a:p>
            <a:pPr>
              <a:buBlip>
                <a:blip r:embed="rId2"/>
              </a:buBlip>
              <a:defRPr sz="1600"/>
            </a:pPr>
            <a:r>
              <a:t>The set of safe areas for parking cars is pre-defined by the management system.</a:t>
            </a:r>
          </a:p>
          <a:p>
            <a:pPr>
              <a:buBlip>
                <a:blip r:embed="rId2"/>
              </a:buBlip>
              <a:defRPr sz="1600"/>
            </a:pPr>
            <a:r>
              <a:t>If the system detects the user took at least two other passengers onto the car, the system  applies a discount of 10% on the last ride.</a:t>
            </a:r>
          </a:p>
          <a:p>
            <a:pPr>
              <a:buBlip>
                <a:blip r:embed="rId2"/>
              </a:buBlip>
              <a:defRPr sz="1600"/>
            </a:pPr>
            <a:r>
              <a:t>If a car is left with no more than 50% of the battery empty, the system applies a discount of  20% on the last ride.</a:t>
            </a:r>
          </a:p>
          <a:p>
            <a:pPr>
              <a:buBlip>
                <a:blip r:embed="rId2"/>
              </a:buBlip>
              <a:defRPr sz="1600"/>
            </a:pPr>
            <a:r>
              <a:t>If a car is left at special parking areas where they can be recharged and the user takes care of  plugging the car into the power grid, the system applies a discount of 30% on the last ride.</a:t>
            </a:r>
          </a:p>
          <a:p>
            <a:pPr>
              <a:buBlip>
                <a:blip r:embed="rId2"/>
              </a:buBlip>
              <a:defRPr sz="1600"/>
            </a:pPr>
            <a:r>
              <a:t>If a car is left at more than 3 KM from the nearest power grid station or with more than 80% of  the battery empty, the system charges 30% more on the last ride to compensate for the cost  required to re-charge the car on-site.</a:t>
            </a:r>
          </a:p>
          <a:p>
            <a:pPr>
              <a:buBlip>
                <a:blip r:embed="rId2"/>
              </a:buBlip>
              <a:defRPr sz="1600"/>
            </a:pPr>
            <a:r>
              <a:t>If the user enables the money saving option, he/she can input his/her final destination and the  system provides information about the station where to leave the car to get a discount. This  station is determined to ensure a uniform distribution of cars in the city and depends both on  the destination of the user and on the availability of power plugs at the selected station.</a:t>
            </a:r>
          </a:p>
        </p:txBody>
      </p:sp>
      <p:sp>
        <p:nvSpPr>
          <p:cNvPr id="135" name="Shape 135"/>
          <p:cNvSpPr>
            <a:spLocks noGrp="1"/>
          </p:cNvSpPr>
          <p:nvPr>
            <p:ph type="sldNum" sz="quarter" idx="2"/>
          </p:nvPr>
        </p:nvSpPr>
        <p:spPr>
          <a:xfrm>
            <a:off x="4479969" y="6337300"/>
            <a:ext cx="184062" cy="269240"/>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5</a:t>
            </a:fld>
            <a:endParaRPr/>
          </a:p>
        </p:txBody>
      </p:sp>
    </p:spTree>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 name="Shape 258"/>
          <p:cNvSpPr>
            <a:spLocks noGrp="1"/>
          </p:cNvSpPr>
          <p:nvPr>
            <p:ph type="body" sz="half" idx="1"/>
          </p:nvPr>
        </p:nvSpPr>
        <p:spPr>
          <a:xfrm>
            <a:off x="681880" y="1143000"/>
            <a:ext cx="7780240" cy="2085206"/>
          </a:xfrm>
          <a:prstGeom prst="rect">
            <a:avLst/>
          </a:prstGeom>
        </p:spPr>
        <p:txBody>
          <a:bodyPr/>
          <a:lstStyle/>
          <a:p>
            <a:pPr>
              <a:defRPr b="0"/>
            </a:pPr>
            <a:r>
              <a:t>In this section we're going to assess the main risks that the project development may face.</a:t>
            </a:r>
          </a:p>
          <a:p>
            <a:pPr>
              <a:defRPr b="0"/>
            </a:pPr>
            <a:endParaRPr/>
          </a:p>
          <a:p>
            <a:pPr>
              <a:defRPr b="0"/>
            </a:pPr>
            <a:r>
              <a:t>We adopted a proactive risk strategy and detected the following risks divided in 3 main category.</a:t>
            </a:r>
          </a:p>
        </p:txBody>
      </p:sp>
      <p:sp>
        <p:nvSpPr>
          <p:cNvPr id="259" name="Shape 259"/>
          <p:cNvSpPr>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50</a:t>
            </a:fld>
            <a:endParaRPr/>
          </a:p>
        </p:txBody>
      </p:sp>
      <p:sp>
        <p:nvSpPr>
          <p:cNvPr id="260" name="Shape 260"/>
          <p:cNvSpPr/>
          <p:nvPr/>
        </p:nvSpPr>
        <p:spPr>
          <a:xfrm>
            <a:off x="1698625" y="115887"/>
            <a:ext cx="5678488" cy="838201"/>
          </a:xfrm>
          <a:prstGeom prst="rect">
            <a:avLst/>
          </a:prstGeom>
          <a:ln w="12700">
            <a:miter lim="400000"/>
          </a:ln>
          <a:extLst>
            <a:ext uri="{C572A759-6A51-4108-AA02-DFA0A04FC94B}">
              <ma14:wrappingTextBoxFlag xmlns:ma14="http://schemas.microsoft.com/office/mac/drawingml/2011/main" xmlns="" val="1"/>
            </a:ext>
          </a:extLst>
        </p:spPr>
        <p:txBody>
          <a:bodyPr lIns="45719" rIns="45719" anchor="ctr">
            <a:normAutofit/>
          </a:bodyPr>
          <a:lstStyle>
            <a:lvl1pPr>
              <a:defRPr sz="2800">
                <a:solidFill>
                  <a:srgbClr val="003366"/>
                </a:solidFill>
                <a:effectLst>
                  <a:outerShdw blurRad="38100" dist="38100" dir="2700000" rotWithShape="0">
                    <a:srgbClr val="C0C0C0"/>
                  </a:outerShdw>
                </a:effectLst>
              </a:defRPr>
            </a:lvl1pPr>
          </a:lstStyle>
          <a:p>
            <a:r>
              <a:t>Risk Factors</a:t>
            </a:r>
          </a:p>
        </p:txBody>
      </p:sp>
      <p:sp>
        <p:nvSpPr>
          <p:cNvPr id="261" name="Shape 261"/>
          <p:cNvSpPr/>
          <p:nvPr/>
        </p:nvSpPr>
        <p:spPr>
          <a:xfrm>
            <a:off x="685800" y="3312342"/>
            <a:ext cx="7772400" cy="1391421"/>
          </a:xfrm>
          <a:prstGeom prst="rect">
            <a:avLst/>
          </a:prstGeom>
          <a:ln w="12700">
            <a:miter lim="400000"/>
          </a:ln>
          <a:extLst>
            <a:ext uri="{C572A759-6A51-4108-AA02-DFA0A04FC94B}">
              <ma14:wrappingTextBoxFlag xmlns:ma14="http://schemas.microsoft.com/office/mac/drawingml/2011/main" xmlns="" val="1"/>
            </a:ext>
          </a:extLst>
        </p:spPr>
        <p:txBody>
          <a:bodyPr lIns="45719" rIns="45719">
            <a:normAutofit/>
          </a:bodyPr>
          <a:lstStyle/>
          <a:p>
            <a:pPr marL="342900" indent="-342900">
              <a:spcBef>
                <a:spcPts val="500"/>
              </a:spcBef>
              <a:buSzPct val="60000"/>
              <a:buBlip>
                <a:blip r:embed="rId2"/>
              </a:buBlip>
            </a:pPr>
            <a:r>
              <a:t>Project Risks</a:t>
            </a:r>
          </a:p>
          <a:p>
            <a:pPr marL="342900" indent="-342900">
              <a:spcBef>
                <a:spcPts val="500"/>
              </a:spcBef>
              <a:buSzPct val="60000"/>
              <a:buBlip>
                <a:blip r:embed="rId2"/>
              </a:buBlip>
            </a:pPr>
            <a:r>
              <a:t>Technical Risks</a:t>
            </a:r>
          </a:p>
          <a:p>
            <a:pPr marL="342900" indent="-342900">
              <a:spcBef>
                <a:spcPts val="500"/>
              </a:spcBef>
              <a:buSzPct val="60000"/>
              <a:buBlip>
                <a:blip r:embed="rId2"/>
              </a:buBlip>
            </a:pPr>
            <a:r>
              <a:t>Business Risks</a:t>
            </a:r>
          </a:p>
        </p:txBody>
      </p:sp>
    </p:spTree>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 name="Shape 263"/>
          <p:cNvSpPr>
            <a:spLocks noGrp="1"/>
          </p:cNvSpPr>
          <p:nvPr>
            <p:ph type="title"/>
          </p:nvPr>
        </p:nvSpPr>
        <p:spPr>
          <a:prstGeom prst="rect">
            <a:avLst/>
          </a:prstGeom>
        </p:spPr>
        <p:txBody>
          <a:bodyPr/>
          <a:lstStyle/>
          <a:p>
            <a:r>
              <a:t>Project Risks</a:t>
            </a:r>
          </a:p>
        </p:txBody>
      </p:sp>
      <p:sp>
        <p:nvSpPr>
          <p:cNvPr id="264" name="Shape 264"/>
          <p:cNvSpPr>
            <a:spLocks noGrp="1"/>
          </p:cNvSpPr>
          <p:nvPr>
            <p:ph type="body" idx="1"/>
          </p:nvPr>
        </p:nvSpPr>
        <p:spPr>
          <a:prstGeom prst="rect">
            <a:avLst/>
          </a:prstGeom>
        </p:spPr>
        <p:txBody>
          <a:bodyPr/>
          <a:lstStyle/>
          <a:p>
            <a:pPr>
              <a:buBlip>
                <a:blip r:embed="rId2"/>
              </a:buBlip>
              <a:defRPr sz="1600"/>
            </a:pPr>
            <a:r>
              <a:t>RISK01 [requirements volatility]: requirements are changed by the committee.</a:t>
            </a:r>
          </a:p>
          <a:p>
            <a:pPr>
              <a:buBlip>
                <a:blip r:embed="rId2"/>
              </a:buBlip>
              <a:defRPr sz="1600"/>
            </a:pPr>
            <a:r>
              <a:t>RISK02 [Unrealistic schedule/budget]: Estimates may be unrealistic with respect to the requirements.</a:t>
            </a:r>
          </a:p>
          <a:p>
            <a:pPr>
              <a:buBlip>
                <a:blip r:embed="rId2"/>
              </a:buBlip>
              <a:defRPr sz="1600"/>
            </a:pPr>
            <a:r>
              <a:t>RISK03 [Wrong functionality]: May have a variety of causes, such as an imperfect understanding of the customer needs, the complexity of communication with the client, insufficient domain knowledge of the developers and designers.</a:t>
            </a:r>
          </a:p>
          <a:p>
            <a:pPr>
              <a:buBlip>
                <a:blip r:embed="rId2"/>
              </a:buBlip>
              <a:defRPr sz="1600"/>
            </a:pPr>
            <a:r>
              <a:t>RISK04 [Bad external components]: The quality or functionality of externally supplied components may be below what is required for this project (e.g. google maps service or payment interface unavailable).</a:t>
            </a:r>
          </a:p>
          <a:p>
            <a:pPr>
              <a:buBlip>
                <a:blip r:embed="rId2"/>
              </a:buBlip>
              <a:defRPr sz="1600"/>
            </a:pPr>
            <a:r>
              <a:t>RISK05: Key staff are ill at critical times in the project.</a:t>
            </a:r>
          </a:p>
          <a:p>
            <a:pPr>
              <a:buBlip>
                <a:blip r:embed="rId2"/>
              </a:buBlip>
              <a:defRPr sz="1600"/>
            </a:pPr>
            <a:r>
              <a:t>RISK06: The size of the software is underestimated.</a:t>
            </a:r>
          </a:p>
          <a:p>
            <a:pPr>
              <a:buBlip>
                <a:blip r:embed="rId2"/>
              </a:buBlip>
              <a:defRPr sz="1600"/>
            </a:pPr>
            <a:r>
              <a:t>RISK07: The time required to develop the software is underestimated.</a:t>
            </a:r>
          </a:p>
        </p:txBody>
      </p:sp>
      <p:sp>
        <p:nvSpPr>
          <p:cNvPr id="265" name="Shape 265"/>
          <p:cNvSpPr>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51</a:t>
            </a:fld>
            <a:endParaRPr/>
          </a:p>
        </p:txBody>
      </p:sp>
    </p:spTree>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 name="Shape 267"/>
          <p:cNvSpPr>
            <a:spLocks noGrp="1"/>
          </p:cNvSpPr>
          <p:nvPr>
            <p:ph type="title"/>
          </p:nvPr>
        </p:nvSpPr>
        <p:spPr>
          <a:prstGeom prst="rect">
            <a:avLst/>
          </a:prstGeom>
        </p:spPr>
        <p:txBody>
          <a:bodyPr/>
          <a:lstStyle/>
          <a:p>
            <a:r>
              <a:t>Technical Risks</a:t>
            </a:r>
          </a:p>
        </p:txBody>
      </p:sp>
      <p:sp>
        <p:nvSpPr>
          <p:cNvPr id="268" name="Shape 268"/>
          <p:cNvSpPr>
            <a:spLocks noGrp="1"/>
          </p:cNvSpPr>
          <p:nvPr>
            <p:ph type="body" idx="1"/>
          </p:nvPr>
        </p:nvSpPr>
        <p:spPr>
          <a:prstGeom prst="rect">
            <a:avLst/>
          </a:prstGeom>
        </p:spPr>
        <p:txBody>
          <a:bodyPr/>
          <a:lstStyle/>
          <a:p>
            <a:pPr>
              <a:buBlip>
                <a:blip r:embed="rId2"/>
              </a:buBlip>
              <a:defRPr sz="1600"/>
            </a:pPr>
            <a:r>
              <a:t>RISK08 [Real-time shortfalls]: The real-time performance of (parts of) the system may be inadequate (users requests to application server).</a:t>
            </a:r>
          </a:p>
          <a:p>
            <a:pPr>
              <a:buBlip>
                <a:blip r:embed="rId2"/>
              </a:buBlip>
              <a:defRPr sz="1600"/>
            </a:pPr>
            <a:r>
              <a:t>RISK09 [Wrong user interface]: In certain situations, the user-friendliness of the interface is critical to its success.</a:t>
            </a:r>
          </a:p>
          <a:p>
            <a:pPr>
              <a:buBlip>
                <a:blip r:embed="rId2"/>
              </a:buBlip>
              <a:defRPr sz="1600"/>
            </a:pPr>
            <a:r>
              <a:t>RISK10 [Gold plating]: Developers may wish to develop features not asked for by the customer.</a:t>
            </a:r>
          </a:p>
          <a:p>
            <a:pPr>
              <a:buBlip>
                <a:blip r:embed="rId2"/>
              </a:buBlip>
              <a:defRPr sz="1600"/>
            </a:pPr>
            <a:r>
              <a:t>RISK11 [the database used in the system cannot process as many transactions per second as expected.</a:t>
            </a:r>
          </a:p>
          <a:p>
            <a:pPr>
              <a:buBlip>
                <a:blip r:embed="rId2"/>
              </a:buBlip>
              <a:defRPr sz="1600"/>
            </a:pPr>
            <a:r>
              <a:t>RISK12: The rate of defect repair is underestimated.</a:t>
            </a:r>
          </a:p>
        </p:txBody>
      </p:sp>
      <p:sp>
        <p:nvSpPr>
          <p:cNvPr id="269" name="Shape 269"/>
          <p:cNvSpPr>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52</a:t>
            </a:fld>
            <a:endParaRPr/>
          </a:p>
        </p:txBody>
      </p:sp>
    </p:spTree>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 name="Shape 271"/>
          <p:cNvSpPr>
            <a:spLocks noGrp="1"/>
          </p:cNvSpPr>
          <p:nvPr>
            <p:ph type="title"/>
          </p:nvPr>
        </p:nvSpPr>
        <p:spPr>
          <a:prstGeom prst="rect">
            <a:avLst/>
          </a:prstGeom>
        </p:spPr>
        <p:txBody>
          <a:bodyPr/>
          <a:lstStyle/>
          <a:p>
            <a:r>
              <a:t>Business Risks</a:t>
            </a:r>
          </a:p>
        </p:txBody>
      </p:sp>
      <p:sp>
        <p:nvSpPr>
          <p:cNvPr id="272" name="Shape 272"/>
          <p:cNvSpPr>
            <a:spLocks noGrp="1"/>
          </p:cNvSpPr>
          <p:nvPr>
            <p:ph type="body" idx="1"/>
          </p:nvPr>
        </p:nvSpPr>
        <p:spPr>
          <a:prstGeom prst="rect">
            <a:avLst/>
          </a:prstGeom>
        </p:spPr>
        <p:txBody>
          <a:bodyPr/>
          <a:lstStyle/>
          <a:p>
            <a:pPr>
              <a:buBlip>
                <a:blip r:embed="rId2"/>
              </a:buBlip>
              <a:defRPr sz="1600"/>
            </a:pPr>
            <a:r>
              <a:t>RISK13 [too few clients]: the sales force did not find enough customers for the product.</a:t>
            </a:r>
          </a:p>
          <a:p>
            <a:pPr>
              <a:buBlip>
                <a:blip r:embed="rId2"/>
              </a:buBlip>
              <a:defRPr sz="1600"/>
            </a:pPr>
            <a:r>
              <a:t>RISK14 [competitors]: others companies can develop a similar product, reducing our market opportunities.</a:t>
            </a:r>
          </a:p>
        </p:txBody>
      </p:sp>
      <p:sp>
        <p:nvSpPr>
          <p:cNvPr id="273" name="Shape 273"/>
          <p:cNvSpPr>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53</a:t>
            </a:fld>
            <a:endParaRPr/>
          </a:p>
        </p:txBody>
      </p:sp>
    </p:spTree>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 name="Shape 275"/>
          <p:cNvSpPr>
            <a:spLocks noGrp="1"/>
          </p:cNvSpPr>
          <p:nvPr>
            <p:ph type="title"/>
          </p:nvPr>
        </p:nvSpPr>
        <p:spPr>
          <a:prstGeom prst="rect">
            <a:avLst/>
          </a:prstGeom>
        </p:spPr>
        <p:txBody>
          <a:bodyPr/>
          <a:lstStyle/>
          <a:p>
            <a:r>
              <a:t>Contingency Plan</a:t>
            </a:r>
          </a:p>
        </p:txBody>
      </p:sp>
      <p:sp>
        <p:nvSpPr>
          <p:cNvPr id="276" name="Shape 276"/>
          <p:cNvSpPr>
            <a:spLocks noGrp="1"/>
          </p:cNvSpPr>
          <p:nvPr>
            <p:ph type="body" idx="1"/>
          </p:nvPr>
        </p:nvSpPr>
        <p:spPr>
          <a:prstGeom prst="rect">
            <a:avLst/>
          </a:prstGeom>
        </p:spPr>
        <p:txBody>
          <a:bodyPr>
            <a:normAutofit lnSpcReduction="10000"/>
          </a:bodyPr>
          <a:lstStyle/>
          <a:p>
            <a:pPr marL="294894" indent="-294894" defTabSz="786384">
              <a:spcBef>
                <a:spcPts val="400"/>
              </a:spcBef>
              <a:buBlip>
                <a:blip r:embed="rId2"/>
              </a:buBlip>
              <a:defRPr sz="1376"/>
            </a:pPr>
            <a:r>
              <a:t>RISK01: Derive traceability information to assess requirements change impact; maximize information hiding in the design.</a:t>
            </a:r>
          </a:p>
          <a:p>
            <a:pPr marL="294894" indent="-294894" defTabSz="786384">
              <a:spcBef>
                <a:spcPts val="400"/>
              </a:spcBef>
              <a:buBlip>
                <a:blip r:embed="rId2"/>
              </a:buBlip>
              <a:defRPr sz="1376"/>
            </a:pPr>
            <a:r>
              <a:t>RISK02: Investigate buying-in components.</a:t>
            </a:r>
          </a:p>
          <a:p>
            <a:pPr marL="294894" indent="-294894" defTabSz="786384">
              <a:spcBef>
                <a:spcPts val="400"/>
              </a:spcBef>
              <a:buBlip>
                <a:blip r:embed="rId2"/>
              </a:buBlip>
              <a:defRPr sz="1376"/>
            </a:pPr>
            <a:r>
              <a:t>RISK03: Involve the stakeholders in the requirements and design phase with surveys</a:t>
            </a:r>
          </a:p>
          <a:p>
            <a:pPr marL="294894" indent="-294894" defTabSz="786384">
              <a:spcBef>
                <a:spcPts val="400"/>
              </a:spcBef>
              <a:buBlip>
                <a:blip r:embed="rId2"/>
              </a:buBlip>
              <a:defRPr sz="1376"/>
            </a:pPr>
            <a:r>
              <a:t>RISK05: Reorganize team so that there is more overlap of work and people therefore understand each other's jobs. </a:t>
            </a:r>
          </a:p>
          <a:p>
            <a:pPr marL="294894" indent="-294894" defTabSz="786384">
              <a:spcBef>
                <a:spcPts val="400"/>
              </a:spcBef>
              <a:buBlip>
                <a:blip r:embed="rId2"/>
              </a:buBlip>
              <a:defRPr sz="1376"/>
            </a:pPr>
            <a:r>
              <a:t>RISK06: investigate use of a program generator.</a:t>
            </a:r>
          </a:p>
          <a:p>
            <a:pPr marL="294894" indent="-294894" defTabSz="786384">
              <a:spcBef>
                <a:spcPts val="400"/>
              </a:spcBef>
              <a:buBlip>
                <a:blip r:embed="rId2"/>
              </a:buBlip>
              <a:defRPr sz="1376"/>
            </a:pPr>
            <a:r>
              <a:t>RISK07: Investigate buying-in components; investigate use of a program generator.</a:t>
            </a:r>
          </a:p>
          <a:p>
            <a:pPr marL="294894" indent="-294894" defTabSz="786384">
              <a:spcBef>
                <a:spcPts val="400"/>
              </a:spcBef>
              <a:buBlip>
                <a:blip r:embed="rId2"/>
              </a:buBlip>
              <a:defRPr sz="1376"/>
            </a:pPr>
            <a:r>
              <a:t>RISK08: Overrate application servers resources, or investigate the possibility of buying a higher-performance application server or move the system to an highly scalable platform.</a:t>
            </a:r>
          </a:p>
          <a:p>
            <a:pPr marL="294894" indent="-294894" defTabSz="786384">
              <a:spcBef>
                <a:spcPts val="400"/>
              </a:spcBef>
              <a:buBlip>
                <a:blip r:embed="rId2"/>
              </a:buBlip>
              <a:defRPr sz="1376"/>
            </a:pPr>
            <a:r>
              <a:t>RISK09: Involve the stakeholders with discussions on the interface design.</a:t>
            </a:r>
          </a:p>
          <a:p>
            <a:pPr marL="294894" indent="-294894" defTabSz="786384">
              <a:spcBef>
                <a:spcPts val="400"/>
              </a:spcBef>
              <a:buBlip>
                <a:blip r:embed="rId2"/>
              </a:buBlip>
              <a:defRPr sz="1376"/>
            </a:pPr>
            <a:r>
              <a:t>RISK10: Stakeholders have an active role in the development of the project, in the requirement analysis and design phases as well as in the implementation phase. Activities in this direction may include periodical reviews and meetings, demonstrations, discussions on the interface design and so on.</a:t>
            </a:r>
          </a:p>
          <a:p>
            <a:pPr marL="294894" indent="-294894" defTabSz="786384">
              <a:spcBef>
                <a:spcPts val="400"/>
              </a:spcBef>
              <a:buBlip>
                <a:blip r:embed="rId2"/>
              </a:buBlip>
              <a:defRPr sz="1376"/>
            </a:pPr>
            <a:r>
              <a:t>RISK11: Investigate the possibility of buying a higher-performance database or move the system to an highly scalable platform.</a:t>
            </a:r>
          </a:p>
          <a:p>
            <a:pPr marL="294894" indent="-294894" defTabSz="786384">
              <a:spcBef>
                <a:spcPts val="400"/>
              </a:spcBef>
              <a:buBlip>
                <a:blip r:embed="rId2"/>
              </a:buBlip>
              <a:defRPr sz="1376"/>
            </a:pPr>
            <a:r>
              <a:t>RISK12: Replace potentially defective components with bought-in components of known reliability.</a:t>
            </a:r>
          </a:p>
          <a:p>
            <a:pPr marL="294894" indent="-294894" defTabSz="786384">
              <a:spcBef>
                <a:spcPts val="400"/>
              </a:spcBef>
              <a:buBlip>
                <a:blip r:embed="rId2"/>
              </a:buBlip>
              <a:defRPr sz="1376"/>
            </a:pPr>
            <a:r>
              <a:t>RISK13/14: Promote our product using some advertising</a:t>
            </a:r>
          </a:p>
        </p:txBody>
      </p:sp>
      <p:sp>
        <p:nvSpPr>
          <p:cNvPr id="277" name="Shape 277"/>
          <p:cNvSpPr>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54</a:t>
            </a:fld>
            <a:endParaRPr/>
          </a:p>
        </p:txBody>
      </p:sp>
    </p:spTree>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 name="Shape 279"/>
          <p:cNvSpPr>
            <a:spLocks noGrp="1"/>
          </p:cNvSpPr>
          <p:nvPr>
            <p:ph type="sldNum" sz="quarter" idx="4294967295"/>
          </p:nvPr>
        </p:nvSpPr>
        <p:spPr>
          <a:xfrm>
            <a:off x="3505200" y="6190472"/>
            <a:ext cx="2133600" cy="368301"/>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55</a:t>
            </a:fld>
            <a:endParaRPr/>
          </a:p>
        </p:txBody>
      </p:sp>
      <p:sp>
        <p:nvSpPr>
          <p:cNvPr id="280" name="Shape 280"/>
          <p:cNvSpPr>
            <a:spLocks noGrp="1"/>
          </p:cNvSpPr>
          <p:nvPr>
            <p:ph type="title"/>
          </p:nvPr>
        </p:nvSpPr>
        <p:spPr>
          <a:xfrm>
            <a:off x="685800" y="2101850"/>
            <a:ext cx="7772400" cy="889000"/>
          </a:xfrm>
          <a:prstGeom prst="rect">
            <a:avLst/>
          </a:prstGeom>
        </p:spPr>
        <p:txBody>
          <a:bodyPr/>
          <a:lstStyle>
            <a:lvl1pPr>
              <a:defRPr sz="3200"/>
            </a:lvl1pPr>
          </a:lstStyle>
          <a:p>
            <a:r>
              <a:t>Questions, doubts, Issues ???</a:t>
            </a: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Shape 137"/>
          <p:cNvSpPr>
            <a:spLocks noGrp="1"/>
          </p:cNvSpPr>
          <p:nvPr>
            <p:ph type="title"/>
          </p:nvPr>
        </p:nvSpPr>
        <p:spPr>
          <a:xfrm>
            <a:off x="685800" y="2101850"/>
            <a:ext cx="7772400" cy="889000"/>
          </a:xfrm>
          <a:prstGeom prst="rect">
            <a:avLst/>
          </a:prstGeom>
        </p:spPr>
        <p:txBody>
          <a:bodyPr/>
          <a:lstStyle>
            <a:lvl1pPr>
              <a:defRPr sz="3200"/>
            </a:lvl1pPr>
          </a:lstStyle>
          <a:p>
            <a:r>
              <a:t>Assumptions</a:t>
            </a:r>
          </a:p>
        </p:txBody>
      </p:sp>
      <p:sp>
        <p:nvSpPr>
          <p:cNvPr id="138" name="Shape 138"/>
          <p:cNvSpPr>
            <a:spLocks noGrp="1"/>
          </p:cNvSpPr>
          <p:nvPr>
            <p:ph type="sldNum" sz="quarter" idx="4294967295"/>
          </p:nvPr>
        </p:nvSpPr>
        <p:spPr>
          <a:xfrm>
            <a:off x="3505200" y="6190472"/>
            <a:ext cx="2133600" cy="368301"/>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6</a:t>
            </a:fld>
            <a:endParaRP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 name="Shape 140"/>
          <p:cNvSpPr>
            <a:spLocks noGrp="1"/>
          </p:cNvSpPr>
          <p:nvPr>
            <p:ph type="title"/>
          </p:nvPr>
        </p:nvSpPr>
        <p:spPr>
          <a:prstGeom prst="rect">
            <a:avLst/>
          </a:prstGeom>
        </p:spPr>
        <p:txBody>
          <a:bodyPr/>
          <a:lstStyle/>
          <a:p>
            <a:r>
              <a:t>Definitions</a:t>
            </a:r>
          </a:p>
        </p:txBody>
      </p:sp>
      <p:sp>
        <p:nvSpPr>
          <p:cNvPr id="141" name="Shape 141"/>
          <p:cNvSpPr>
            <a:spLocks noGrp="1"/>
          </p:cNvSpPr>
          <p:nvPr>
            <p:ph type="body" idx="1"/>
          </p:nvPr>
        </p:nvSpPr>
        <p:spPr>
          <a:prstGeom prst="rect">
            <a:avLst/>
          </a:prstGeom>
        </p:spPr>
        <p:txBody>
          <a:bodyPr/>
          <a:lstStyle/>
          <a:p>
            <a:pPr>
              <a:buBlip>
                <a:blip r:embed="rId2"/>
              </a:buBlip>
              <a:defRPr sz="1600"/>
            </a:pPr>
            <a:r>
              <a:rPr i="1" u="sng"/>
              <a:t>Cost of the trip</a:t>
            </a:r>
            <a:r>
              <a:t>: is the raw price of the service calculated only on the base of the duration of the car's usage, before discounts or additional charges are applied.</a:t>
            </a:r>
          </a:p>
          <a:p>
            <a:pPr>
              <a:buBlip>
                <a:blip r:embed="rId2"/>
              </a:buBlip>
              <a:defRPr sz="1600"/>
            </a:pPr>
            <a:r>
              <a:rPr i="1" u="sng"/>
              <a:t>Virtuousness coefficient</a:t>
            </a:r>
            <a:r>
              <a:t>: is the factor by which to multiply the cost of the trip to get the amount of the bill. Its initial value is 1.</a:t>
            </a:r>
          </a:p>
          <a:p>
            <a:pPr>
              <a:buBlip>
                <a:blip r:embed="rId2"/>
              </a:buBlip>
              <a:defRPr sz="1600"/>
            </a:pPr>
            <a:r>
              <a:rPr i="1" u="sng"/>
              <a:t>Supervisor</a:t>
            </a:r>
            <a:r>
              <a:t>: is a company employee who work at the Car hub controller.</a:t>
            </a:r>
          </a:p>
          <a:p>
            <a:pPr>
              <a:buBlip>
                <a:blip r:embed="rId2"/>
              </a:buBlip>
              <a:defRPr sz="1600"/>
            </a:pPr>
            <a:r>
              <a:rPr i="1" u="sng"/>
              <a:t>Recharge on site</a:t>
            </a:r>
            <a:r>
              <a:t>: is a company procedure: a worker is sent to recharge a low car that was parked detached from the power grid.</a:t>
            </a:r>
          </a:p>
          <a:p>
            <a:pPr>
              <a:buBlip>
                <a:blip r:embed="rId2"/>
              </a:buBlip>
              <a:defRPr sz="1600"/>
            </a:pPr>
            <a:r>
              <a:rPr i="1" u="sng"/>
              <a:t>Car recovery</a:t>
            </a:r>
            <a:r>
              <a:t>: is a company procedure: a worker is sent to retrieve a car that has been forgotten outside a safe area and park in one of these.</a:t>
            </a:r>
          </a:p>
          <a:p>
            <a:pPr>
              <a:buBlip>
                <a:blip r:embed="rId2"/>
              </a:buBlip>
              <a:defRPr sz="1600"/>
            </a:pPr>
            <a:r>
              <a:rPr i="1" u="sng"/>
              <a:t>Guest</a:t>
            </a:r>
            <a:r>
              <a:t>: is a person who is not already registered to the system.</a:t>
            </a:r>
          </a:p>
          <a:p>
            <a:pPr>
              <a:buBlip>
                <a:blip r:embed="rId2"/>
              </a:buBlip>
              <a:defRPr sz="1600"/>
            </a:pPr>
            <a:r>
              <a:rPr i="1" u="sng"/>
              <a:t>User</a:t>
            </a:r>
            <a:r>
              <a:t>: is a registered customer.</a:t>
            </a:r>
          </a:p>
        </p:txBody>
      </p:sp>
      <p:sp>
        <p:nvSpPr>
          <p:cNvPr id="142" name="Shape 142"/>
          <p:cNvSpPr>
            <a:spLocks noGrp="1"/>
          </p:cNvSpPr>
          <p:nvPr>
            <p:ph type="sldNum" sz="quarter" idx="2"/>
          </p:nvPr>
        </p:nvSpPr>
        <p:spPr>
          <a:xfrm>
            <a:off x="4479969" y="6337300"/>
            <a:ext cx="184062" cy="269240"/>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7</a:t>
            </a:fld>
            <a:endParaRP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Shape 144"/>
          <p:cNvSpPr>
            <a:spLocks noGrp="1"/>
          </p:cNvSpPr>
          <p:nvPr>
            <p:ph type="title"/>
          </p:nvPr>
        </p:nvSpPr>
        <p:spPr>
          <a:prstGeom prst="rect">
            <a:avLst/>
          </a:prstGeom>
        </p:spPr>
        <p:txBody>
          <a:bodyPr/>
          <a:lstStyle/>
          <a:p>
            <a:r>
              <a:t>Domain assumptions (1/2)</a:t>
            </a:r>
          </a:p>
        </p:txBody>
      </p:sp>
      <p:sp>
        <p:nvSpPr>
          <p:cNvPr id="145" name="Shape 145"/>
          <p:cNvSpPr>
            <a:spLocks noGrp="1"/>
          </p:cNvSpPr>
          <p:nvPr>
            <p:ph type="body" idx="1"/>
          </p:nvPr>
        </p:nvSpPr>
        <p:spPr>
          <a:prstGeom prst="rect">
            <a:avLst/>
          </a:prstGeom>
        </p:spPr>
        <p:txBody>
          <a:bodyPr/>
          <a:lstStyle/>
          <a:p>
            <a:pPr>
              <a:buBlip>
                <a:blip r:embed="rId2"/>
              </a:buBlip>
              <a:defRPr sz="1600"/>
            </a:pPr>
            <a:r>
              <a:rPr dirty="0"/>
              <a:t>The only payment methods accepted are credit cards (not prepaid).</a:t>
            </a:r>
          </a:p>
          <a:p>
            <a:pPr>
              <a:buBlip>
                <a:blip r:embed="rId2"/>
              </a:buBlip>
              <a:defRPr sz="1600"/>
            </a:pPr>
            <a:r>
              <a:rPr dirty="0"/>
              <a:t>The system continues counting the minutes of usage while the car is outside the safe areas, also if it's turned off.</a:t>
            </a:r>
          </a:p>
          <a:p>
            <a:pPr>
              <a:buBlip>
                <a:blip r:embed="rId2"/>
              </a:buBlip>
              <a:defRPr sz="1600"/>
            </a:pPr>
            <a:r>
              <a:rPr dirty="0"/>
              <a:t>A user uses a car only if the power remaining in the car's battery is sufficient for his trip.</a:t>
            </a:r>
          </a:p>
          <a:p>
            <a:pPr>
              <a:buBlip>
                <a:blip r:embed="rId2"/>
              </a:buBlip>
              <a:defRPr sz="1600"/>
            </a:pPr>
            <a:r>
              <a:rPr dirty="0"/>
              <a:t>There is a CAR HUB CONTROLLER where a </a:t>
            </a:r>
            <a:r>
              <a:rPr i="1" u="sng" dirty="0"/>
              <a:t>supervisor</a:t>
            </a:r>
            <a:r>
              <a:rPr dirty="0"/>
              <a:t> can monitor the status of every car and dispatch the </a:t>
            </a:r>
            <a:r>
              <a:rPr i="1" u="sng" dirty="0"/>
              <a:t>recharge on site</a:t>
            </a:r>
            <a:r>
              <a:rPr dirty="0"/>
              <a:t> if a car is left with less than 20% battery life remaining and it isn't connected to a power grid. The </a:t>
            </a:r>
            <a:r>
              <a:rPr i="1" u="sng" dirty="0"/>
              <a:t>supervisor</a:t>
            </a:r>
            <a:r>
              <a:rPr dirty="0"/>
              <a:t> is also responsible to dispatch the </a:t>
            </a:r>
            <a:r>
              <a:rPr i="1" u="sng" dirty="0"/>
              <a:t>car recovery </a:t>
            </a:r>
            <a:r>
              <a:rPr dirty="0"/>
              <a:t>responsible for when a car is left outside a safe area for more than 5 hours.</a:t>
            </a:r>
          </a:p>
          <a:p>
            <a:pPr>
              <a:buBlip>
                <a:blip r:embed="rId2"/>
              </a:buBlip>
              <a:defRPr sz="1600"/>
            </a:pPr>
            <a:r>
              <a:rPr dirty="0"/>
              <a:t>The cars can be recharged by the users only in the special parking areas with power grid.</a:t>
            </a:r>
          </a:p>
          <a:p>
            <a:pPr>
              <a:buBlip>
                <a:blip r:embed="rId2"/>
              </a:buBlip>
              <a:defRPr sz="1600"/>
            </a:pPr>
            <a:r>
              <a:rPr dirty="0"/>
              <a:t>Special parking areas with power grid are a subset of the predefined set of the safe areas.</a:t>
            </a:r>
          </a:p>
          <a:p>
            <a:pPr>
              <a:buBlip>
                <a:blip r:embed="rId2"/>
              </a:buBlip>
              <a:defRPr sz="1600"/>
            </a:pPr>
            <a:r>
              <a:rPr dirty="0"/>
              <a:t>When a </a:t>
            </a:r>
            <a:r>
              <a:rPr i="1" u="sng" dirty="0"/>
              <a:t>user</a:t>
            </a:r>
            <a:r>
              <a:rPr dirty="0"/>
              <a:t> get into a car, he actually starts using it.</a:t>
            </a:r>
          </a:p>
        </p:txBody>
      </p:sp>
      <p:sp>
        <p:nvSpPr>
          <p:cNvPr id="146" name="Shape 146"/>
          <p:cNvSpPr>
            <a:spLocks noGrp="1"/>
          </p:cNvSpPr>
          <p:nvPr>
            <p:ph type="sldNum" sz="quarter" idx="2"/>
          </p:nvPr>
        </p:nvSpPr>
        <p:spPr>
          <a:xfrm>
            <a:off x="4479969" y="6337300"/>
            <a:ext cx="184062" cy="269240"/>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8</a:t>
            </a:fld>
            <a:endParaRP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Shape 148"/>
          <p:cNvSpPr>
            <a:spLocks noGrp="1"/>
          </p:cNvSpPr>
          <p:nvPr>
            <p:ph type="title"/>
          </p:nvPr>
        </p:nvSpPr>
        <p:spPr>
          <a:prstGeom prst="rect">
            <a:avLst/>
          </a:prstGeom>
        </p:spPr>
        <p:txBody>
          <a:bodyPr/>
          <a:lstStyle/>
          <a:p>
            <a:r>
              <a:t>Domain assumptions (2/2)</a:t>
            </a:r>
          </a:p>
        </p:txBody>
      </p:sp>
      <p:sp>
        <p:nvSpPr>
          <p:cNvPr id="149" name="Shape 149"/>
          <p:cNvSpPr>
            <a:spLocks noGrp="1"/>
          </p:cNvSpPr>
          <p:nvPr>
            <p:ph type="body" idx="1"/>
          </p:nvPr>
        </p:nvSpPr>
        <p:spPr>
          <a:prstGeom prst="rect">
            <a:avLst/>
          </a:prstGeom>
        </p:spPr>
        <p:txBody>
          <a:bodyPr/>
          <a:lstStyle/>
          <a:p>
            <a:pPr>
              <a:buBlip>
                <a:blip r:embed="rId2"/>
              </a:buBlip>
              <a:defRPr sz="1600"/>
            </a:pPr>
            <a:r>
              <a:rPr dirty="0"/>
              <a:t>A </a:t>
            </a:r>
            <a:r>
              <a:rPr i="1" u="sng" dirty="0"/>
              <a:t>user</a:t>
            </a:r>
            <a:r>
              <a:rPr dirty="0"/>
              <a:t> finishes using the car when he leaves the car in a safe area.</a:t>
            </a:r>
          </a:p>
          <a:p>
            <a:pPr>
              <a:buBlip>
                <a:blip r:embed="rId2"/>
              </a:buBlip>
              <a:defRPr sz="1600"/>
            </a:pPr>
            <a:r>
              <a:rPr i="1" u="sng" dirty="0"/>
              <a:t>Users</a:t>
            </a:r>
            <a:r>
              <a:rPr dirty="0"/>
              <a:t> are not permitted to delete a reservation.</a:t>
            </a:r>
          </a:p>
          <a:p>
            <a:pPr>
              <a:buBlip>
                <a:blip r:embed="rId2"/>
              </a:buBlip>
              <a:defRPr sz="1600"/>
            </a:pPr>
            <a:r>
              <a:rPr dirty="0"/>
              <a:t>When users get in or exit a car, they close the car's door.</a:t>
            </a:r>
          </a:p>
          <a:p>
            <a:pPr>
              <a:buBlip>
                <a:blip r:embed="rId2"/>
              </a:buBlip>
              <a:defRPr sz="1600"/>
            </a:pPr>
            <a:r>
              <a:rPr dirty="0"/>
              <a:t>Users do not leave the car without turning it off.</a:t>
            </a:r>
          </a:p>
          <a:p>
            <a:pPr>
              <a:buBlip>
                <a:blip r:embed="rId2"/>
              </a:buBlip>
              <a:defRPr sz="1600"/>
            </a:pPr>
            <a:r>
              <a:rPr dirty="0"/>
              <a:t>The passengers counted to obtain the 10% discount are them who are present in the car at the time of the first ignition.</a:t>
            </a:r>
          </a:p>
          <a:p>
            <a:pPr>
              <a:buBlip>
                <a:blip r:embed="rId2"/>
              </a:buBlip>
              <a:defRPr sz="1600"/>
            </a:pPr>
            <a:r>
              <a:rPr dirty="0"/>
              <a:t>The screens on the car show the same </a:t>
            </a:r>
            <a:r>
              <a:rPr dirty="0" err="1"/>
              <a:t>infos</a:t>
            </a:r>
            <a:r>
              <a:rPr dirty="0"/>
              <a:t> showed on the </a:t>
            </a:r>
            <a:r>
              <a:rPr i="1" u="sng" dirty="0" err="1"/>
              <a:t>myReservation</a:t>
            </a:r>
            <a:r>
              <a:rPr dirty="0"/>
              <a:t> page of the users' app (duration of the trip, current </a:t>
            </a:r>
            <a:r>
              <a:rPr i="1" u="sng" dirty="0"/>
              <a:t>cost of the trip</a:t>
            </a:r>
            <a:r>
              <a:rPr dirty="0"/>
              <a:t>), and a map with the suggested route to take (if the user selected the </a:t>
            </a:r>
            <a:r>
              <a:rPr i="1" u="sng" dirty="0"/>
              <a:t>money saving</a:t>
            </a:r>
            <a:r>
              <a:rPr dirty="0"/>
              <a:t> option).</a:t>
            </a:r>
          </a:p>
        </p:txBody>
      </p:sp>
      <p:sp>
        <p:nvSpPr>
          <p:cNvPr id="150" name="Shape 150"/>
          <p:cNvSpPr>
            <a:spLocks noGrp="1"/>
          </p:cNvSpPr>
          <p:nvPr>
            <p:ph type="sldNum" sz="quarter" idx="2"/>
          </p:nvPr>
        </p:nvSpPr>
        <p:spPr>
          <a:xfrm>
            <a:off x="4479969" y="6337300"/>
            <a:ext cx="184062" cy="269240"/>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9</a:t>
            </a:fld>
            <a:endParaRPr/>
          </a:p>
        </p:txBody>
      </p:sp>
    </p:spTree>
  </p:cSld>
  <p:clrMapOvr>
    <a:masterClrMapping/>
  </p:clrMapOvr>
  <p:transition spd="med"/>
</p:sld>
</file>

<file path=ppt/theme/theme1.xml><?xml version="1.0" encoding="utf-8"?>
<a:theme xmlns:a="http://schemas.openxmlformats.org/drawingml/2006/main" name="5.1 - Program design_2">
  <a:themeElements>
    <a:clrScheme name="5.1 - Program design_2">
      <a:dk1>
        <a:srgbClr val="000000"/>
      </a:dk1>
      <a:lt1>
        <a:srgbClr val="FFFFFF"/>
      </a:lt1>
      <a:dk2>
        <a:srgbClr val="A7A7A7"/>
      </a:dk2>
      <a:lt2>
        <a:srgbClr val="535353"/>
      </a:lt2>
      <a:accent1>
        <a:srgbClr val="00CC99"/>
      </a:accent1>
      <a:accent2>
        <a:srgbClr val="3333CC"/>
      </a:accent2>
      <a:accent3>
        <a:srgbClr val="8F8F8F"/>
      </a:accent3>
      <a:accent4>
        <a:srgbClr val="707070"/>
      </a:accent4>
      <a:accent5>
        <a:srgbClr val="AAE2CA"/>
      </a:accent5>
      <a:accent6>
        <a:srgbClr val="2D2DB9"/>
      </a:accent6>
      <a:hlink>
        <a:srgbClr val="0000FF"/>
      </a:hlink>
      <a:folHlink>
        <a:srgbClr val="FF00FF"/>
      </a:folHlink>
    </a:clrScheme>
    <a:fontScheme name="5.1 - Program design_2">
      <a:majorFont>
        <a:latin typeface="Helvetica"/>
        <a:ea typeface="Helvetica"/>
        <a:cs typeface="Helvetica"/>
      </a:majorFont>
      <a:minorFont>
        <a:latin typeface="Times New Roman"/>
        <a:ea typeface="Times New Roman"/>
        <a:cs typeface="Times New Roman"/>
      </a:minorFont>
    </a:fontScheme>
    <a:fmtScheme name="5.1 - Program design_2">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lumOff val="44000"/>
          </a:schemeClr>
        </a:solidFill>
        <a:ln w="25400" cap="flat">
          <a:solidFill>
            <a:schemeClr val="accent1"/>
          </a:solidFill>
          <a:prstDash val="solid"/>
          <a:round/>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5.1 - Program design_2">
  <a:themeElements>
    <a:clrScheme name="5.1 - Program design_2">
      <a:dk1>
        <a:srgbClr val="000000"/>
      </a:dk1>
      <a:lt1>
        <a:srgbClr val="FFFFFF"/>
      </a:lt1>
      <a:dk2>
        <a:srgbClr val="A7A7A7"/>
      </a:dk2>
      <a:lt2>
        <a:srgbClr val="535353"/>
      </a:lt2>
      <a:accent1>
        <a:srgbClr val="00CC99"/>
      </a:accent1>
      <a:accent2>
        <a:srgbClr val="3333CC"/>
      </a:accent2>
      <a:accent3>
        <a:srgbClr val="8F8F8F"/>
      </a:accent3>
      <a:accent4>
        <a:srgbClr val="707070"/>
      </a:accent4>
      <a:accent5>
        <a:srgbClr val="AAE2CA"/>
      </a:accent5>
      <a:accent6>
        <a:srgbClr val="2D2DB9"/>
      </a:accent6>
      <a:hlink>
        <a:srgbClr val="0000FF"/>
      </a:hlink>
      <a:folHlink>
        <a:srgbClr val="FF00FF"/>
      </a:folHlink>
    </a:clrScheme>
    <a:fontScheme name="5.1 - Program design_2">
      <a:majorFont>
        <a:latin typeface="Helvetica"/>
        <a:ea typeface="Helvetica"/>
        <a:cs typeface="Helvetica"/>
      </a:majorFont>
      <a:minorFont>
        <a:latin typeface="Times New Roman"/>
        <a:ea typeface="Times New Roman"/>
        <a:cs typeface="Times New Roman"/>
      </a:minorFont>
    </a:fontScheme>
    <a:fmtScheme name="5.1 - Program design_2">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lumOff val="44000"/>
          </a:schemeClr>
        </a:solidFill>
        <a:ln w="25400" cap="flat">
          <a:solidFill>
            <a:schemeClr val="accent1"/>
          </a:solidFill>
          <a:prstDash val="solid"/>
          <a:round/>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19</TotalTime>
  <Words>1987</Words>
  <Application>Microsoft Office PowerPoint</Application>
  <PresentationFormat>On-screen Show (4:3)</PresentationFormat>
  <Paragraphs>213</Paragraphs>
  <Slides>55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55</vt:i4>
      </vt:variant>
    </vt:vector>
  </HeadingPairs>
  <TitlesOfParts>
    <vt:vector size="60" baseType="lpstr">
      <vt:lpstr>Arial</vt:lpstr>
      <vt:lpstr>Times</vt:lpstr>
      <vt:lpstr>Times New Roman</vt:lpstr>
      <vt:lpstr>Trebuchet MS</vt:lpstr>
      <vt:lpstr>5.1 - Program design_2</vt:lpstr>
      <vt:lpstr>Power Enjoy Project</vt:lpstr>
      <vt:lpstr>Overview</vt:lpstr>
      <vt:lpstr>Domain</vt:lpstr>
      <vt:lpstr>Required functionalities (1/2)</vt:lpstr>
      <vt:lpstr>Required functionalities (2/2)</vt:lpstr>
      <vt:lpstr>Assumptions</vt:lpstr>
      <vt:lpstr>Definitions</vt:lpstr>
      <vt:lpstr>Domain assumptions (1/2)</vt:lpstr>
      <vt:lpstr>Domain assumptions (2/2)</vt:lpstr>
      <vt:lpstr>Goals</vt:lpstr>
      <vt:lpstr>Goals (1/2)</vt:lpstr>
      <vt:lpstr>Goals (2/2)</vt:lpstr>
      <vt:lpstr>Scenarios</vt:lpstr>
      <vt:lpstr>Scenarios</vt:lpstr>
      <vt:lpstr>Use Case Diagram</vt:lpstr>
      <vt:lpstr>Use Case (1/3) </vt:lpstr>
      <vt:lpstr>Use Case (2/3) </vt:lpstr>
      <vt:lpstr>Use Case (3/3) </vt:lpstr>
      <vt:lpstr>Class Diagram</vt:lpstr>
      <vt:lpstr>PowerPoint Presentation</vt:lpstr>
      <vt:lpstr>Alloy example</vt:lpstr>
      <vt:lpstr>PowerPoint Presentation</vt:lpstr>
      <vt:lpstr>High level architecture / deployment diagram</vt:lpstr>
      <vt:lpstr>PowerPoint Presentation</vt:lpstr>
      <vt:lpstr>Component diagram</vt:lpstr>
      <vt:lpstr>PowerPoint Presentation</vt:lpstr>
      <vt:lpstr>User interface</vt:lpstr>
      <vt:lpstr>User interaction</vt:lpstr>
      <vt:lpstr>User interaction</vt:lpstr>
      <vt:lpstr>User interaction</vt:lpstr>
      <vt:lpstr>User interaction</vt:lpstr>
      <vt:lpstr>User interaction</vt:lpstr>
      <vt:lpstr>Car interaction</vt:lpstr>
      <vt:lpstr>User interaction</vt:lpstr>
      <vt:lpstr>Supervisor interaction</vt:lpstr>
      <vt:lpstr>Subsystem integration sequence</vt:lpstr>
      <vt:lpstr>PowerPoint Presentation</vt:lpstr>
      <vt:lpstr>Central server integration sequence</vt:lpstr>
      <vt:lpstr>PowerPoint Presentation</vt:lpstr>
      <vt:lpstr>Function points estimation  + effort and duration</vt:lpstr>
      <vt:lpstr>PowerPoint Presentation</vt:lpstr>
      <vt:lpstr>Schedule</vt:lpstr>
      <vt:lpstr>Schedule (1/6) – General Overview</vt:lpstr>
      <vt:lpstr>Schedule (2/6) – Project Planning</vt:lpstr>
      <vt:lpstr>Schedule (3/6) – Requirements &amp; Specifications</vt:lpstr>
      <vt:lpstr>Schedule (4/6) – Design</vt:lpstr>
      <vt:lpstr>Schedule (5/6) – Development</vt:lpstr>
      <vt:lpstr>Schedule (6/6) – Integration Testing</vt:lpstr>
      <vt:lpstr>Risk</vt:lpstr>
      <vt:lpstr>PowerPoint Presentation</vt:lpstr>
      <vt:lpstr>Project Risks</vt:lpstr>
      <vt:lpstr>Technical Risks</vt:lpstr>
      <vt:lpstr>Business Risks</vt:lpstr>
      <vt:lpstr>Contingency Plan</vt:lpstr>
      <vt:lpstr>Questions, doubts, Issues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 Enjoy Project</dc:title>
  <cp:lastModifiedBy>S3h0</cp:lastModifiedBy>
  <cp:revision>3</cp:revision>
  <dcterms:modified xsi:type="dcterms:W3CDTF">2017-02-17T12:49:56Z</dcterms:modified>
</cp:coreProperties>
</file>